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_rels/drawing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63079D-187B-48CF-9534-557C311CE81B}" type="doc">
      <dgm:prSet loTypeId="urn:microsoft.com/office/officeart/2005/8/layout/hierarchy4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260B4C-E0F2-479A-A1D5-112AD452CB06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Cyber Security, The Digital Antidote Of Cyber Crime </a:t>
          </a:r>
          <a:endParaRPr lang="en-US" dirty="0">
            <a:solidFill>
              <a:schemeClr val="bg1"/>
            </a:solidFill>
          </a:endParaRPr>
        </a:p>
      </dgm:t>
    </dgm:pt>
    <dgm:pt modelId="{6E622832-00C9-490D-A21A-A0F572820126}" type="parTrans" cxnId="{EA7726A8-E898-4D96-A3E4-1641107105DE}">
      <dgm:prSet/>
      <dgm:spPr/>
      <dgm:t>
        <a:bodyPr/>
        <a:lstStyle/>
        <a:p>
          <a:endParaRPr lang="en-US"/>
        </a:p>
      </dgm:t>
    </dgm:pt>
    <dgm:pt modelId="{A8AD757E-CF87-4625-86FF-D503C93883C6}" type="sibTrans" cxnId="{EA7726A8-E898-4D96-A3E4-1641107105DE}">
      <dgm:prSet/>
      <dgm:spPr/>
      <dgm:t>
        <a:bodyPr/>
        <a:lstStyle/>
        <a:p>
          <a:endParaRPr lang="en-US"/>
        </a:p>
      </dgm:t>
    </dgm:pt>
    <dgm:pt modelId="{C91B3D0E-DC53-43CE-95FC-BDE2D039B7B2}" type="pres">
      <dgm:prSet presAssocID="{9F63079D-187B-48CF-9534-557C311CE81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6CB5DA6-CE27-4074-A38F-6B8F717346EA}" type="pres">
      <dgm:prSet presAssocID="{76260B4C-E0F2-479A-A1D5-112AD452CB06}" presName="vertOne" presStyleCnt="0"/>
      <dgm:spPr/>
    </dgm:pt>
    <dgm:pt modelId="{BD77790C-F4B1-4918-A690-B40B51E7DAC4}" type="pres">
      <dgm:prSet presAssocID="{76260B4C-E0F2-479A-A1D5-112AD452CB06}" presName="txOne" presStyleLbl="node0" presStyleIdx="0" presStyleCnt="1" custLinFactNeighborX="3430" custLinFactNeighborY="-695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C20DAA-1E52-4F59-80EE-EFF875F95385}" type="pres">
      <dgm:prSet presAssocID="{76260B4C-E0F2-479A-A1D5-112AD452CB06}" presName="horzOne" presStyleCnt="0"/>
      <dgm:spPr/>
    </dgm:pt>
  </dgm:ptLst>
  <dgm:cxnLst>
    <dgm:cxn modelId="{EA7726A8-E898-4D96-A3E4-1641107105DE}" srcId="{9F63079D-187B-48CF-9534-557C311CE81B}" destId="{76260B4C-E0F2-479A-A1D5-112AD452CB06}" srcOrd="0" destOrd="0" parTransId="{6E622832-00C9-490D-A21A-A0F572820126}" sibTransId="{A8AD757E-CF87-4625-86FF-D503C93883C6}"/>
    <dgm:cxn modelId="{8455B765-9A60-4F80-936E-66763DB56136}" type="presOf" srcId="{76260B4C-E0F2-479A-A1D5-112AD452CB06}" destId="{BD77790C-F4B1-4918-A690-B40B51E7DAC4}" srcOrd="0" destOrd="0" presId="urn:microsoft.com/office/officeart/2005/8/layout/hierarchy4"/>
    <dgm:cxn modelId="{A06B123B-CA58-4EDA-9160-DBBAF1C8F879}" type="presOf" srcId="{9F63079D-187B-48CF-9534-557C311CE81B}" destId="{C91B3D0E-DC53-43CE-95FC-BDE2D039B7B2}" srcOrd="0" destOrd="0" presId="urn:microsoft.com/office/officeart/2005/8/layout/hierarchy4"/>
    <dgm:cxn modelId="{BB745334-80D5-4645-B9F6-4416CE299690}" type="presParOf" srcId="{C91B3D0E-DC53-43CE-95FC-BDE2D039B7B2}" destId="{F6CB5DA6-CE27-4074-A38F-6B8F717346EA}" srcOrd="0" destOrd="0" presId="urn:microsoft.com/office/officeart/2005/8/layout/hierarchy4"/>
    <dgm:cxn modelId="{ACAF0909-F411-444E-BB77-8968BEEABF50}" type="presParOf" srcId="{F6CB5DA6-CE27-4074-A38F-6B8F717346EA}" destId="{BD77790C-F4B1-4918-A690-B40B51E7DAC4}" srcOrd="0" destOrd="0" presId="urn:microsoft.com/office/officeart/2005/8/layout/hierarchy4"/>
    <dgm:cxn modelId="{09F8F45B-9984-46A1-BB36-3C52C18260AA}" type="presParOf" srcId="{F6CB5DA6-CE27-4074-A38F-6B8F717346EA}" destId="{FDC20DAA-1E52-4F59-80EE-EFF875F9538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A67FE6A-442E-43A1-BB9F-F8E6A776F7A1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FEBD78-19FC-4AC3-9BCA-6DD233104F2C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800" dirty="0" smtClean="0"/>
            <a:t>Physical Forms of Cybersecurity</a:t>
          </a:r>
          <a:endParaRPr lang="en-US" sz="2800" dirty="0"/>
        </a:p>
      </dgm:t>
    </dgm:pt>
    <dgm:pt modelId="{E4AEE17F-A6DA-47B7-BF04-D1A50D10029B}" type="parTrans" cxnId="{547B59A7-749D-4390-80CA-4AD2D10B53A1}">
      <dgm:prSet/>
      <dgm:spPr/>
      <dgm:t>
        <a:bodyPr/>
        <a:lstStyle/>
        <a:p>
          <a:endParaRPr lang="en-US"/>
        </a:p>
      </dgm:t>
    </dgm:pt>
    <dgm:pt modelId="{60A5A7C0-4BE2-4B7F-AD9E-9B778449D7D3}" type="sibTrans" cxnId="{547B59A7-749D-4390-80CA-4AD2D10B53A1}">
      <dgm:prSet/>
      <dgm:spPr/>
      <dgm:t>
        <a:bodyPr/>
        <a:lstStyle/>
        <a:p>
          <a:endParaRPr lang="en-US"/>
        </a:p>
      </dgm:t>
    </dgm:pt>
    <dgm:pt modelId="{318CC87B-DE09-49BD-BA9D-519E363CDAF0}" type="pres">
      <dgm:prSet presAssocID="{CA67FE6A-442E-43A1-BB9F-F8E6A776F7A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3314AE-5ED5-44B5-9A31-BFF4A586BD2E}" type="pres">
      <dgm:prSet presAssocID="{B7FEBD78-19FC-4AC3-9BCA-6DD233104F2C}" presName="parentText" presStyleLbl="node1" presStyleIdx="0" presStyleCnt="1" custScaleX="64613" custScaleY="62781" custLinFactY="-45207" custLinFactNeighborX="-16341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E3E4C4-2570-4DBD-8BF2-F6AE4EC50AA5}" type="presOf" srcId="{CA67FE6A-442E-43A1-BB9F-F8E6A776F7A1}" destId="{318CC87B-DE09-49BD-BA9D-519E363CDAF0}" srcOrd="0" destOrd="0" presId="urn:microsoft.com/office/officeart/2005/8/layout/vList2"/>
    <dgm:cxn modelId="{23C1FE40-BB8C-4630-B911-DFCD9F3D4445}" type="presOf" srcId="{B7FEBD78-19FC-4AC3-9BCA-6DD233104F2C}" destId="{473314AE-5ED5-44B5-9A31-BFF4A586BD2E}" srcOrd="0" destOrd="0" presId="urn:microsoft.com/office/officeart/2005/8/layout/vList2"/>
    <dgm:cxn modelId="{547B59A7-749D-4390-80CA-4AD2D10B53A1}" srcId="{CA67FE6A-442E-43A1-BB9F-F8E6A776F7A1}" destId="{B7FEBD78-19FC-4AC3-9BCA-6DD233104F2C}" srcOrd="0" destOrd="0" parTransId="{E4AEE17F-A6DA-47B7-BF04-D1A50D10029B}" sibTransId="{60A5A7C0-4BE2-4B7F-AD9E-9B778449D7D3}"/>
    <dgm:cxn modelId="{1C6DD827-B5C2-41E2-B268-06E1A30C9DBB}" type="presParOf" srcId="{318CC87B-DE09-49BD-BA9D-519E363CDAF0}" destId="{473314AE-5ED5-44B5-9A31-BFF4A586BD2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6E49779-9D5D-4323-92CF-34EFB948E1DB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0F3605-D580-494E-A8ED-14FA74F04475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Door access and IP Cameras</a:t>
          </a:r>
          <a:endParaRPr lang="en-US" dirty="0"/>
        </a:p>
      </dgm:t>
    </dgm:pt>
    <dgm:pt modelId="{CFA53F5F-8C35-4198-ACF2-E5E9EA62B0C4}" type="parTrans" cxnId="{AC27EA74-3ACA-4A9D-BD11-EFCEFB61DA5B}">
      <dgm:prSet/>
      <dgm:spPr/>
      <dgm:t>
        <a:bodyPr/>
        <a:lstStyle/>
        <a:p>
          <a:endParaRPr lang="en-US"/>
        </a:p>
      </dgm:t>
    </dgm:pt>
    <dgm:pt modelId="{0F0FDFC4-5A77-420B-A377-9270BF23F1D5}" type="sibTrans" cxnId="{AC27EA74-3ACA-4A9D-BD11-EFCEFB61DA5B}">
      <dgm:prSet/>
      <dgm:spPr/>
      <dgm:t>
        <a:bodyPr/>
        <a:lstStyle/>
        <a:p>
          <a:endParaRPr lang="en-US"/>
        </a:p>
      </dgm:t>
    </dgm:pt>
    <dgm:pt modelId="{C8725B86-49ED-40A3-A52A-05393806D6F5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High Security Sensor Vault</a:t>
          </a:r>
          <a:endParaRPr lang="en-US" dirty="0"/>
        </a:p>
      </dgm:t>
    </dgm:pt>
    <dgm:pt modelId="{6AABE338-2B5F-42CB-BB26-2AF80AA41537}" type="parTrans" cxnId="{417B5D6A-05E9-485E-B502-2DF36AC257F8}">
      <dgm:prSet/>
      <dgm:spPr/>
      <dgm:t>
        <a:bodyPr/>
        <a:lstStyle/>
        <a:p>
          <a:endParaRPr lang="en-US"/>
        </a:p>
      </dgm:t>
    </dgm:pt>
    <dgm:pt modelId="{728948D2-CCA1-41FF-8511-E8F4F163EBB6}" type="sibTrans" cxnId="{417B5D6A-05E9-485E-B502-2DF36AC257F8}">
      <dgm:prSet/>
      <dgm:spPr/>
      <dgm:t>
        <a:bodyPr/>
        <a:lstStyle/>
        <a:p>
          <a:endParaRPr lang="en-US"/>
        </a:p>
      </dgm:t>
    </dgm:pt>
    <dgm:pt modelId="{1AA2A606-299B-42C2-B269-091BA842428B}" type="pres">
      <dgm:prSet presAssocID="{A6E49779-9D5D-4323-92CF-34EFB948E1DB}" presName="diagram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71130312-31CB-411A-B1BF-0EB5A88AB4AE}" type="pres">
      <dgm:prSet presAssocID="{670F3605-D580-494E-A8ED-14FA74F04475}" presName="composite" presStyleCnt="0"/>
      <dgm:spPr/>
    </dgm:pt>
    <dgm:pt modelId="{26EED721-A884-4CB9-BD8C-998EA8FF4096}" type="pres">
      <dgm:prSet presAssocID="{670F3605-D580-494E-A8ED-14FA74F04475}" presName="Image" presStyleLbl="bgShp" presStyleIdx="0" presStyleCnt="2" custScaleX="85635" custScaleY="8380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7995B29B-8EE9-44C0-9A31-FBEF813AF55C}" type="pres">
      <dgm:prSet presAssocID="{670F3605-D580-494E-A8ED-14FA74F04475}" presName="Parent" presStyleLbl="node0" presStyleIdx="0" presStyleCnt="2" custLinFactNeighborX="1364" custLinFactNeighborY="371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4B1779-9D6E-41C0-8FD6-3A067D61D596}" type="pres">
      <dgm:prSet presAssocID="{0F0FDFC4-5A77-420B-A377-9270BF23F1D5}" presName="sibTrans" presStyleCnt="0"/>
      <dgm:spPr/>
    </dgm:pt>
    <dgm:pt modelId="{1618482E-E772-4873-AA34-B81B1E35B0BD}" type="pres">
      <dgm:prSet presAssocID="{C8725B86-49ED-40A3-A52A-05393806D6F5}" presName="composite" presStyleCnt="0"/>
      <dgm:spPr/>
    </dgm:pt>
    <dgm:pt modelId="{196C128C-071D-4C24-8B61-5D87C8E4B1BC}" type="pres">
      <dgm:prSet presAssocID="{C8725B86-49ED-40A3-A52A-05393806D6F5}" presName="Image" presStyleLbl="bgShp" presStyleIdx="1" presStyleCnt="2" custScaleX="96268" custScaleY="84449" custLinFactNeighborX="-4040" custLinFactNeighborY="329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BB5A4248-DBC9-4CE9-9B4E-83F8F348E1BC}" type="pres">
      <dgm:prSet presAssocID="{C8725B86-49ED-40A3-A52A-05393806D6F5}" presName="Parent" presStyleLbl="node0" presStyleIdx="1" presStyleCnt="2" custLinFactNeighborX="1628" custLinFactNeighborY="359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27EA74-3ACA-4A9D-BD11-EFCEFB61DA5B}" srcId="{A6E49779-9D5D-4323-92CF-34EFB948E1DB}" destId="{670F3605-D580-494E-A8ED-14FA74F04475}" srcOrd="0" destOrd="0" parTransId="{CFA53F5F-8C35-4198-ACF2-E5E9EA62B0C4}" sibTransId="{0F0FDFC4-5A77-420B-A377-9270BF23F1D5}"/>
    <dgm:cxn modelId="{87035438-1FC5-4694-8219-25E59B2015E8}" type="presOf" srcId="{A6E49779-9D5D-4323-92CF-34EFB948E1DB}" destId="{1AA2A606-299B-42C2-B269-091BA842428B}" srcOrd="0" destOrd="0" presId="urn:microsoft.com/office/officeart/2008/layout/BendingPictureCaption"/>
    <dgm:cxn modelId="{417B5D6A-05E9-485E-B502-2DF36AC257F8}" srcId="{A6E49779-9D5D-4323-92CF-34EFB948E1DB}" destId="{C8725B86-49ED-40A3-A52A-05393806D6F5}" srcOrd="1" destOrd="0" parTransId="{6AABE338-2B5F-42CB-BB26-2AF80AA41537}" sibTransId="{728948D2-CCA1-41FF-8511-E8F4F163EBB6}"/>
    <dgm:cxn modelId="{6914A6F6-3DA7-4A4C-8069-34D08B0324E7}" type="presOf" srcId="{670F3605-D580-494E-A8ED-14FA74F04475}" destId="{7995B29B-8EE9-44C0-9A31-FBEF813AF55C}" srcOrd="0" destOrd="0" presId="urn:microsoft.com/office/officeart/2008/layout/BendingPictureCaption"/>
    <dgm:cxn modelId="{602427DC-203D-487C-98F0-BAC6D1EF89E9}" type="presOf" srcId="{C8725B86-49ED-40A3-A52A-05393806D6F5}" destId="{BB5A4248-DBC9-4CE9-9B4E-83F8F348E1BC}" srcOrd="0" destOrd="0" presId="urn:microsoft.com/office/officeart/2008/layout/BendingPictureCaption"/>
    <dgm:cxn modelId="{51CA7774-532B-430D-9A87-3437C17F2844}" type="presParOf" srcId="{1AA2A606-299B-42C2-B269-091BA842428B}" destId="{71130312-31CB-411A-B1BF-0EB5A88AB4AE}" srcOrd="0" destOrd="0" presId="urn:microsoft.com/office/officeart/2008/layout/BendingPictureCaption"/>
    <dgm:cxn modelId="{7C5BA388-5448-4BC3-B94D-974569C0BB06}" type="presParOf" srcId="{71130312-31CB-411A-B1BF-0EB5A88AB4AE}" destId="{26EED721-A884-4CB9-BD8C-998EA8FF4096}" srcOrd="0" destOrd="0" presId="urn:microsoft.com/office/officeart/2008/layout/BendingPictureCaption"/>
    <dgm:cxn modelId="{CA9E5791-36AC-40F5-BAC7-F40B519FAAF5}" type="presParOf" srcId="{71130312-31CB-411A-B1BF-0EB5A88AB4AE}" destId="{7995B29B-8EE9-44C0-9A31-FBEF813AF55C}" srcOrd="1" destOrd="0" presId="urn:microsoft.com/office/officeart/2008/layout/BendingPictureCaption"/>
    <dgm:cxn modelId="{4E6DED8D-8BB9-40EF-82C8-EF12836A5EA3}" type="presParOf" srcId="{1AA2A606-299B-42C2-B269-091BA842428B}" destId="{594B1779-9D6E-41C0-8FD6-3A067D61D596}" srcOrd="1" destOrd="0" presId="urn:microsoft.com/office/officeart/2008/layout/BendingPictureCaption"/>
    <dgm:cxn modelId="{E46A99AA-5FD0-4052-B722-11A045CCB3DD}" type="presParOf" srcId="{1AA2A606-299B-42C2-B269-091BA842428B}" destId="{1618482E-E772-4873-AA34-B81B1E35B0BD}" srcOrd="2" destOrd="0" presId="urn:microsoft.com/office/officeart/2008/layout/BendingPictureCaption"/>
    <dgm:cxn modelId="{E3984CAD-5FE6-4F04-9D2E-58A3C9A57E8A}" type="presParOf" srcId="{1618482E-E772-4873-AA34-B81B1E35B0BD}" destId="{196C128C-071D-4C24-8B61-5D87C8E4B1BC}" srcOrd="0" destOrd="0" presId="urn:microsoft.com/office/officeart/2008/layout/BendingPictureCaption"/>
    <dgm:cxn modelId="{B22C812A-50E4-4931-9E9A-32C2BC0AC5AE}" type="presParOf" srcId="{1618482E-E772-4873-AA34-B81B1E35B0BD}" destId="{BB5A4248-DBC9-4CE9-9B4E-83F8F348E1BC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A67FE6A-442E-43A1-BB9F-F8E6A776F7A1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FEBD78-19FC-4AC3-9BCA-6DD233104F2C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800" dirty="0" smtClean="0"/>
            <a:t>Digital Forms of Cybersecurity</a:t>
          </a:r>
          <a:endParaRPr lang="en-US" sz="2800" dirty="0"/>
        </a:p>
      </dgm:t>
    </dgm:pt>
    <dgm:pt modelId="{E4AEE17F-A6DA-47B7-BF04-D1A50D10029B}" type="parTrans" cxnId="{547B59A7-749D-4390-80CA-4AD2D10B53A1}">
      <dgm:prSet/>
      <dgm:spPr/>
      <dgm:t>
        <a:bodyPr/>
        <a:lstStyle/>
        <a:p>
          <a:endParaRPr lang="en-US"/>
        </a:p>
      </dgm:t>
    </dgm:pt>
    <dgm:pt modelId="{60A5A7C0-4BE2-4B7F-AD9E-9B778449D7D3}" type="sibTrans" cxnId="{547B59A7-749D-4390-80CA-4AD2D10B53A1}">
      <dgm:prSet/>
      <dgm:spPr/>
      <dgm:t>
        <a:bodyPr/>
        <a:lstStyle/>
        <a:p>
          <a:endParaRPr lang="en-US"/>
        </a:p>
      </dgm:t>
    </dgm:pt>
    <dgm:pt modelId="{318CC87B-DE09-49BD-BA9D-519E363CDAF0}" type="pres">
      <dgm:prSet presAssocID="{CA67FE6A-442E-43A1-BB9F-F8E6A776F7A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3314AE-5ED5-44B5-9A31-BFF4A586BD2E}" type="pres">
      <dgm:prSet presAssocID="{B7FEBD78-19FC-4AC3-9BCA-6DD233104F2C}" presName="parentText" presStyleLbl="node1" presStyleIdx="0" presStyleCnt="1" custScaleX="64613" custScaleY="62781" custLinFactY="-45207" custLinFactNeighborX="-16341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E3E4C4-2570-4DBD-8BF2-F6AE4EC50AA5}" type="presOf" srcId="{CA67FE6A-442E-43A1-BB9F-F8E6A776F7A1}" destId="{318CC87B-DE09-49BD-BA9D-519E363CDAF0}" srcOrd="0" destOrd="0" presId="urn:microsoft.com/office/officeart/2005/8/layout/vList2"/>
    <dgm:cxn modelId="{23C1FE40-BB8C-4630-B911-DFCD9F3D4445}" type="presOf" srcId="{B7FEBD78-19FC-4AC3-9BCA-6DD233104F2C}" destId="{473314AE-5ED5-44B5-9A31-BFF4A586BD2E}" srcOrd="0" destOrd="0" presId="urn:microsoft.com/office/officeart/2005/8/layout/vList2"/>
    <dgm:cxn modelId="{547B59A7-749D-4390-80CA-4AD2D10B53A1}" srcId="{CA67FE6A-442E-43A1-BB9F-F8E6A776F7A1}" destId="{B7FEBD78-19FC-4AC3-9BCA-6DD233104F2C}" srcOrd="0" destOrd="0" parTransId="{E4AEE17F-A6DA-47B7-BF04-D1A50D10029B}" sibTransId="{60A5A7C0-4BE2-4B7F-AD9E-9B778449D7D3}"/>
    <dgm:cxn modelId="{1C6DD827-B5C2-41E2-B268-06E1A30C9DBB}" type="presParOf" srcId="{318CC87B-DE09-49BD-BA9D-519E363CDAF0}" destId="{473314AE-5ED5-44B5-9A31-BFF4A586BD2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6E49779-9D5D-4323-92CF-34EFB948E1DB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777173-B04B-48F0-B047-20CEBE47E5F0}" type="pres">
      <dgm:prSet presAssocID="{A6E49779-9D5D-4323-92CF-34EFB948E1DB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</dgm:ptLst>
  <dgm:cxnLst>
    <dgm:cxn modelId="{F556DEA0-35B6-4117-B968-8DC89B0B5AE0}" type="presOf" srcId="{A6E49779-9D5D-4323-92CF-34EFB948E1DB}" destId="{DE777173-B04B-48F0-B047-20CEBE47E5F0}" srcOrd="0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C52F683-A496-408A-90F6-60B2ED2FABF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702B1F-305F-4EA5-9BD1-91D1E42B64E4}" type="pres">
      <dgm:prSet presAssocID="{EC52F683-A496-408A-90F6-60B2ED2FABF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CE1AAB47-F2D0-4498-BE42-1F730C9D880B}" type="presOf" srcId="{EC52F683-A496-408A-90F6-60B2ED2FABFE}" destId="{88702B1F-305F-4EA5-9BD1-91D1E42B64E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A67FE6A-442E-43A1-BB9F-F8E6A776F7A1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FEBD78-19FC-4AC3-9BCA-6DD233104F2C}">
      <dgm:prSet phldrT="[Text]" custT="1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US" sz="1800" b="1" i="0" dirty="0" smtClean="0"/>
            <a:t>Cybercrime</a:t>
          </a:r>
          <a:r>
            <a:rPr lang="en-US" sz="1800" b="0" i="0" dirty="0" smtClean="0"/>
            <a:t>, or </a:t>
          </a:r>
          <a:r>
            <a:rPr lang="en-US" sz="1800" b="1" i="0" dirty="0" smtClean="0"/>
            <a:t>computer-oriented crime</a:t>
          </a:r>
          <a:r>
            <a:rPr lang="en-US" sz="1800" b="0" i="0" dirty="0" smtClean="0"/>
            <a:t>, is a crime that involves a computer and a network</a:t>
          </a:r>
          <a:r>
            <a:rPr lang="en-US" sz="1800" b="0" i="0" dirty="0" smtClean="0"/>
            <a:t>. </a:t>
          </a:r>
          <a:endParaRPr lang="en-US" sz="1800" dirty="0"/>
        </a:p>
      </dgm:t>
    </dgm:pt>
    <dgm:pt modelId="{E4AEE17F-A6DA-47B7-BF04-D1A50D10029B}" type="parTrans" cxnId="{547B59A7-749D-4390-80CA-4AD2D10B53A1}">
      <dgm:prSet/>
      <dgm:spPr/>
      <dgm:t>
        <a:bodyPr/>
        <a:lstStyle/>
        <a:p>
          <a:endParaRPr lang="en-US"/>
        </a:p>
      </dgm:t>
    </dgm:pt>
    <dgm:pt modelId="{60A5A7C0-4BE2-4B7F-AD9E-9B778449D7D3}" type="sibTrans" cxnId="{547B59A7-749D-4390-80CA-4AD2D10B53A1}">
      <dgm:prSet/>
      <dgm:spPr/>
      <dgm:t>
        <a:bodyPr/>
        <a:lstStyle/>
        <a:p>
          <a:endParaRPr lang="en-US"/>
        </a:p>
      </dgm:t>
    </dgm:pt>
    <dgm:pt modelId="{318CC87B-DE09-49BD-BA9D-519E363CDAF0}" type="pres">
      <dgm:prSet presAssocID="{CA67FE6A-442E-43A1-BB9F-F8E6A776F7A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3314AE-5ED5-44B5-9A31-BFF4A586BD2E}" type="pres">
      <dgm:prSet presAssocID="{B7FEBD78-19FC-4AC3-9BCA-6DD233104F2C}" presName="parentText" presStyleLbl="node1" presStyleIdx="0" presStyleCnt="1" custScaleX="83035" custScaleY="78221" custLinFactNeighborX="-16071" custLinFactNeighborY="-2161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E3E4C4-2570-4DBD-8BF2-F6AE4EC50AA5}" type="presOf" srcId="{CA67FE6A-442E-43A1-BB9F-F8E6A776F7A1}" destId="{318CC87B-DE09-49BD-BA9D-519E363CDAF0}" srcOrd="0" destOrd="0" presId="urn:microsoft.com/office/officeart/2005/8/layout/vList2"/>
    <dgm:cxn modelId="{23C1FE40-BB8C-4630-B911-DFCD9F3D4445}" type="presOf" srcId="{B7FEBD78-19FC-4AC3-9BCA-6DD233104F2C}" destId="{473314AE-5ED5-44B5-9A31-BFF4A586BD2E}" srcOrd="0" destOrd="0" presId="urn:microsoft.com/office/officeart/2005/8/layout/vList2"/>
    <dgm:cxn modelId="{547B59A7-749D-4390-80CA-4AD2D10B53A1}" srcId="{CA67FE6A-442E-43A1-BB9F-F8E6A776F7A1}" destId="{B7FEBD78-19FC-4AC3-9BCA-6DD233104F2C}" srcOrd="0" destOrd="0" parTransId="{E4AEE17F-A6DA-47B7-BF04-D1A50D10029B}" sibTransId="{60A5A7C0-4BE2-4B7F-AD9E-9B778449D7D3}"/>
    <dgm:cxn modelId="{1C6DD827-B5C2-41E2-B268-06E1A30C9DBB}" type="presParOf" srcId="{318CC87B-DE09-49BD-BA9D-519E363CDAF0}" destId="{473314AE-5ED5-44B5-9A31-BFF4A586BD2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392491-249A-4C77-8C88-3AA90848FD74}" type="doc">
      <dgm:prSet loTypeId="urn:diagrams.loki3.com/VaryingWidth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1157E7-93AE-47A4-9EA2-03B8B735844F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2400" dirty="0" smtClean="0"/>
            <a:t>Objective</a:t>
          </a:r>
          <a:endParaRPr lang="en-US" sz="2000" dirty="0"/>
        </a:p>
      </dgm:t>
    </dgm:pt>
    <dgm:pt modelId="{93645A1F-EFCA-4137-83AB-A56BFC2E1993}" type="parTrans" cxnId="{F18FEF9C-7C58-411C-BD44-BB7C057A5371}">
      <dgm:prSet/>
      <dgm:spPr/>
      <dgm:t>
        <a:bodyPr/>
        <a:lstStyle/>
        <a:p>
          <a:endParaRPr lang="en-US"/>
        </a:p>
      </dgm:t>
    </dgm:pt>
    <dgm:pt modelId="{D0823A45-4AB7-411D-8866-594839FB95B5}" type="sibTrans" cxnId="{F18FEF9C-7C58-411C-BD44-BB7C057A5371}">
      <dgm:prSet/>
      <dgm:spPr/>
      <dgm:t>
        <a:bodyPr/>
        <a:lstStyle/>
        <a:p>
          <a:endParaRPr lang="en-US"/>
        </a:p>
      </dgm:t>
    </dgm:pt>
    <dgm:pt modelId="{5D478DAE-E215-4632-B7C6-4B6A0CCF5F39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631FA5AA-ED6C-422A-9B1A-B643690E4075}" type="parTrans" cxnId="{E85ACE9C-590D-4C86-BED3-801754EA381B}">
      <dgm:prSet/>
      <dgm:spPr/>
      <dgm:t>
        <a:bodyPr/>
        <a:lstStyle/>
        <a:p>
          <a:endParaRPr lang="en-US"/>
        </a:p>
      </dgm:t>
    </dgm:pt>
    <dgm:pt modelId="{0D8288A2-0A03-4C16-B17A-79441ACF7709}" type="sibTrans" cxnId="{E85ACE9C-590D-4C86-BED3-801754EA381B}">
      <dgm:prSet/>
      <dgm:spPr/>
      <dgm:t>
        <a:bodyPr/>
        <a:lstStyle/>
        <a:p>
          <a:endParaRPr lang="en-US"/>
        </a:p>
      </dgm:t>
    </dgm:pt>
    <dgm:pt modelId="{85E8A93C-F8A4-4351-B40E-D6599F902967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mtClean="0"/>
            <a:t>Literature review</a:t>
          </a:r>
          <a:endParaRPr lang="en-US" dirty="0"/>
        </a:p>
      </dgm:t>
    </dgm:pt>
    <dgm:pt modelId="{43DD6245-7436-4A9D-AD3C-66047078EF2D}" type="parTrans" cxnId="{AA3A0CBC-B4B2-4F88-AB67-89148FEA503D}">
      <dgm:prSet/>
      <dgm:spPr/>
      <dgm:t>
        <a:bodyPr/>
        <a:lstStyle/>
        <a:p>
          <a:endParaRPr lang="en-US"/>
        </a:p>
      </dgm:t>
    </dgm:pt>
    <dgm:pt modelId="{064EE957-76AD-4842-9E05-814B2A1EE3B8}" type="sibTrans" cxnId="{AA3A0CBC-B4B2-4F88-AB67-89148FEA503D}">
      <dgm:prSet/>
      <dgm:spPr/>
      <dgm:t>
        <a:bodyPr/>
        <a:lstStyle/>
        <a:p>
          <a:endParaRPr lang="en-US"/>
        </a:p>
      </dgm:t>
    </dgm:pt>
    <dgm:pt modelId="{32AE2B5C-B2F9-4BE7-B939-11EEB646DAED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mtClean="0"/>
            <a:t>Methodology</a:t>
          </a:r>
          <a:endParaRPr lang="en-US" dirty="0"/>
        </a:p>
      </dgm:t>
    </dgm:pt>
    <dgm:pt modelId="{69D09108-B258-45A5-9E61-80CE2C293811}" type="parTrans" cxnId="{9991E15F-5EE1-41FB-A9B8-1D9FD297AFB5}">
      <dgm:prSet/>
      <dgm:spPr/>
      <dgm:t>
        <a:bodyPr/>
        <a:lstStyle/>
        <a:p>
          <a:endParaRPr lang="en-US"/>
        </a:p>
      </dgm:t>
    </dgm:pt>
    <dgm:pt modelId="{CB796096-A53A-423D-8D0D-4BF062110CBF}" type="sibTrans" cxnId="{9991E15F-5EE1-41FB-A9B8-1D9FD297AFB5}">
      <dgm:prSet/>
      <dgm:spPr/>
      <dgm:t>
        <a:bodyPr/>
        <a:lstStyle/>
        <a:p>
          <a:endParaRPr lang="en-US"/>
        </a:p>
      </dgm:t>
    </dgm:pt>
    <dgm:pt modelId="{C49B61E3-E5EC-43AA-8426-748E475069C9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mtClean="0"/>
            <a:t>Statistical Data</a:t>
          </a:r>
          <a:endParaRPr lang="en-US" dirty="0"/>
        </a:p>
      </dgm:t>
    </dgm:pt>
    <dgm:pt modelId="{3378B5A6-1D4A-4329-886A-8DA48CD533EF}" type="parTrans" cxnId="{07C81A9F-2F99-48FF-810E-23405F97D462}">
      <dgm:prSet/>
      <dgm:spPr/>
      <dgm:t>
        <a:bodyPr/>
        <a:lstStyle/>
        <a:p>
          <a:endParaRPr lang="en-US"/>
        </a:p>
      </dgm:t>
    </dgm:pt>
    <dgm:pt modelId="{CC419AC3-EC76-40AD-9D96-88D31A8947F0}" type="sibTrans" cxnId="{07C81A9F-2F99-48FF-810E-23405F97D462}">
      <dgm:prSet/>
      <dgm:spPr/>
      <dgm:t>
        <a:bodyPr/>
        <a:lstStyle/>
        <a:p>
          <a:endParaRPr lang="en-US"/>
        </a:p>
      </dgm:t>
    </dgm:pt>
    <dgm:pt modelId="{0569CA9E-B295-462A-8AE1-3F0B93F5A6C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Result Analysis</a:t>
          </a:r>
          <a:endParaRPr lang="en-US" dirty="0"/>
        </a:p>
      </dgm:t>
    </dgm:pt>
    <dgm:pt modelId="{90060886-E880-4E14-960B-72AC235D1967}" type="parTrans" cxnId="{CAB22F13-DD82-4CAB-8DEE-13B69B561A72}">
      <dgm:prSet/>
      <dgm:spPr/>
      <dgm:t>
        <a:bodyPr/>
        <a:lstStyle/>
        <a:p>
          <a:endParaRPr lang="en-US"/>
        </a:p>
      </dgm:t>
    </dgm:pt>
    <dgm:pt modelId="{DEBDC6A5-624C-40C6-8CC2-74B17DB0B324}" type="sibTrans" cxnId="{CAB22F13-DD82-4CAB-8DEE-13B69B561A72}">
      <dgm:prSet/>
      <dgm:spPr/>
      <dgm:t>
        <a:bodyPr/>
        <a:lstStyle/>
        <a:p>
          <a:endParaRPr lang="en-US"/>
        </a:p>
      </dgm:t>
    </dgm:pt>
    <dgm:pt modelId="{2A0C81DB-C153-4CBC-8BDB-6111557E4BE1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mtClean="0"/>
            <a:t>Future work</a:t>
          </a:r>
          <a:endParaRPr lang="en-US" dirty="0"/>
        </a:p>
      </dgm:t>
    </dgm:pt>
    <dgm:pt modelId="{21090FCC-0B5E-4A1F-A9F7-A444DFD5EBE2}" type="parTrans" cxnId="{155537B7-B398-483C-992B-BB25221019AD}">
      <dgm:prSet/>
      <dgm:spPr/>
      <dgm:t>
        <a:bodyPr/>
        <a:lstStyle/>
        <a:p>
          <a:endParaRPr lang="en-US"/>
        </a:p>
      </dgm:t>
    </dgm:pt>
    <dgm:pt modelId="{1CE179E9-4EE3-46EB-A105-6E016EFB9430}" type="sibTrans" cxnId="{155537B7-B398-483C-992B-BB25221019AD}">
      <dgm:prSet/>
      <dgm:spPr/>
      <dgm:t>
        <a:bodyPr/>
        <a:lstStyle/>
        <a:p>
          <a:endParaRPr lang="en-US"/>
        </a:p>
      </dgm:t>
    </dgm:pt>
    <dgm:pt modelId="{AD348C88-52D3-49D8-9EA4-313D058958D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Conclusion</a:t>
          </a:r>
          <a:endParaRPr lang="en-US" dirty="0"/>
        </a:p>
      </dgm:t>
    </dgm:pt>
    <dgm:pt modelId="{0BF1CC5B-8C53-49E2-91C9-A278275CD83A}" type="parTrans" cxnId="{88BC1498-44BB-44F8-8032-6D31E5251FA5}">
      <dgm:prSet/>
      <dgm:spPr/>
      <dgm:t>
        <a:bodyPr/>
        <a:lstStyle/>
        <a:p>
          <a:endParaRPr lang="en-US"/>
        </a:p>
      </dgm:t>
    </dgm:pt>
    <dgm:pt modelId="{7654A1A1-B350-4445-B202-27DA838893B1}" type="sibTrans" cxnId="{88BC1498-44BB-44F8-8032-6D31E5251FA5}">
      <dgm:prSet/>
      <dgm:spPr/>
      <dgm:t>
        <a:bodyPr/>
        <a:lstStyle/>
        <a:p>
          <a:endParaRPr lang="en-US"/>
        </a:p>
      </dgm:t>
    </dgm:pt>
    <dgm:pt modelId="{C1C36EF3-3C8F-4E53-8BB3-CD6EA9E69922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mtClean="0"/>
            <a:t>References</a:t>
          </a:r>
          <a:endParaRPr lang="en-US" dirty="0"/>
        </a:p>
      </dgm:t>
    </dgm:pt>
    <dgm:pt modelId="{36C0F616-2B75-47F7-963C-CEAA97976555}" type="parTrans" cxnId="{D591279B-95C6-4435-AFF1-DD97303D603C}">
      <dgm:prSet/>
      <dgm:spPr/>
      <dgm:t>
        <a:bodyPr/>
        <a:lstStyle/>
        <a:p>
          <a:endParaRPr lang="en-US"/>
        </a:p>
      </dgm:t>
    </dgm:pt>
    <dgm:pt modelId="{8CD694D6-1B13-4AD8-9324-12EF11853F01}" type="sibTrans" cxnId="{D591279B-95C6-4435-AFF1-DD97303D603C}">
      <dgm:prSet/>
      <dgm:spPr/>
      <dgm:t>
        <a:bodyPr/>
        <a:lstStyle/>
        <a:p>
          <a:endParaRPr lang="en-US"/>
        </a:p>
      </dgm:t>
    </dgm:pt>
    <dgm:pt modelId="{851F51E9-E5EB-4445-AABA-4707A7A1F014}" type="pres">
      <dgm:prSet presAssocID="{F2392491-249A-4C77-8C88-3AA90848FD74}" presName="Name0" presStyleCnt="0">
        <dgm:presLayoutVars>
          <dgm:resizeHandles/>
        </dgm:presLayoutVars>
      </dgm:prSet>
      <dgm:spPr/>
      <dgm:t>
        <a:bodyPr/>
        <a:lstStyle/>
        <a:p>
          <a:endParaRPr lang="en-US"/>
        </a:p>
      </dgm:t>
    </dgm:pt>
    <dgm:pt modelId="{D8A62E84-CF01-4D15-9E58-2DBA216ECA7C}" type="pres">
      <dgm:prSet presAssocID="{7F1157E7-93AE-47A4-9EA2-03B8B735844F}" presName="text" presStyleLbl="node1" presStyleIdx="0" presStyleCnt="9" custScaleX="152146" custScaleY="20500" custLinFactNeighborX="-58" custLinFactNeighborY="-385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272115-5E2C-4840-BDA0-328D0B3A1AA0}" type="pres">
      <dgm:prSet presAssocID="{D0823A45-4AB7-411D-8866-594839FB95B5}" presName="space" presStyleCnt="0"/>
      <dgm:spPr/>
    </dgm:pt>
    <dgm:pt modelId="{7AAA5C14-2B48-41C2-A952-63B27D9F082E}" type="pres">
      <dgm:prSet presAssocID="{5D478DAE-E215-4632-B7C6-4B6A0CCF5F39}" presName="text" presStyleLbl="node1" presStyleIdx="1" presStyleCnt="9" custScaleX="152146" custScaleY="20500" custLinFactNeighborX="-58" custLinFactNeighborY="-385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E7FE83-BB1E-48C9-96EF-3BE10B1617B2}" type="pres">
      <dgm:prSet presAssocID="{0D8288A2-0A03-4C16-B17A-79441ACF7709}" presName="space" presStyleCnt="0"/>
      <dgm:spPr/>
    </dgm:pt>
    <dgm:pt modelId="{276472B2-DB6A-4CFB-B152-4977656B54AC}" type="pres">
      <dgm:prSet presAssocID="{85E8A93C-F8A4-4351-B40E-D6599F902967}" presName="text" presStyleLbl="node1" presStyleIdx="2" presStyleCnt="9" custScaleX="152146" custScaleY="20500" custLinFactNeighborX="-58" custLinFactNeighborY="-385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9360D6-001B-4A61-9085-F4CBD53ECD4C}" type="pres">
      <dgm:prSet presAssocID="{064EE957-76AD-4842-9E05-814B2A1EE3B8}" presName="space" presStyleCnt="0"/>
      <dgm:spPr/>
    </dgm:pt>
    <dgm:pt modelId="{37CB31DF-1AB4-43CC-AFD5-F802B941DC6C}" type="pres">
      <dgm:prSet presAssocID="{32AE2B5C-B2F9-4BE7-B939-11EEB646DAED}" presName="text" presStyleLbl="node1" presStyleIdx="3" presStyleCnt="9" custScaleX="152146" custScaleY="20500" custLinFactNeighborX="-58" custLinFactNeighborY="-385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CC2D4-E74E-4FA7-B58F-5F622E78B745}" type="pres">
      <dgm:prSet presAssocID="{CB796096-A53A-423D-8D0D-4BF062110CBF}" presName="space" presStyleCnt="0"/>
      <dgm:spPr/>
    </dgm:pt>
    <dgm:pt modelId="{244E4441-D16C-4298-B7D0-7093117A175C}" type="pres">
      <dgm:prSet presAssocID="{C49B61E3-E5EC-43AA-8426-748E475069C9}" presName="text" presStyleLbl="node1" presStyleIdx="4" presStyleCnt="9" custScaleX="152146" custScaleY="20500" custLinFactNeighborX="-58" custLinFactNeighborY="-385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5BC532-78E3-4115-9276-BF95DBBD176D}" type="pres">
      <dgm:prSet presAssocID="{CC419AC3-EC76-40AD-9D96-88D31A8947F0}" presName="space" presStyleCnt="0"/>
      <dgm:spPr/>
    </dgm:pt>
    <dgm:pt modelId="{3E2AEF3F-0FCD-4707-AAAC-91E5CFCBA41E}" type="pres">
      <dgm:prSet presAssocID="{0569CA9E-B295-462A-8AE1-3F0B93F5A6CB}" presName="text" presStyleLbl="node1" presStyleIdx="5" presStyleCnt="9" custScaleX="152146" custScaleY="20500" custLinFactNeighborX="-58" custLinFactNeighborY="-385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37CF43-83A7-4C17-8F84-1B9BA06CF0EE}" type="pres">
      <dgm:prSet presAssocID="{DEBDC6A5-624C-40C6-8CC2-74B17DB0B324}" presName="space" presStyleCnt="0"/>
      <dgm:spPr/>
    </dgm:pt>
    <dgm:pt modelId="{CEF397CC-CD97-4C20-9422-4936B19E8E48}" type="pres">
      <dgm:prSet presAssocID="{2A0C81DB-C153-4CBC-8BDB-6111557E4BE1}" presName="text" presStyleLbl="node1" presStyleIdx="6" presStyleCnt="9" custScaleX="152146" custScaleY="20500" custLinFactNeighborX="-58" custLinFactNeighborY="-385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369-9B4C-432E-A1F2-AE3E49D1B647}" type="pres">
      <dgm:prSet presAssocID="{1CE179E9-4EE3-46EB-A105-6E016EFB9430}" presName="space" presStyleCnt="0"/>
      <dgm:spPr/>
    </dgm:pt>
    <dgm:pt modelId="{0EB25567-A9B5-4D26-9AA9-85B2DD393E31}" type="pres">
      <dgm:prSet presAssocID="{AD348C88-52D3-49D8-9EA4-313D058958DE}" presName="text" presStyleLbl="node1" presStyleIdx="7" presStyleCnt="9" custScaleX="152146" custScaleY="20500" custLinFactNeighborX="-58" custLinFactNeighborY="-385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826FDE-D67C-4A1C-9931-97AD85287A8E}" type="pres">
      <dgm:prSet presAssocID="{7654A1A1-B350-4445-B202-27DA838893B1}" presName="space" presStyleCnt="0"/>
      <dgm:spPr/>
    </dgm:pt>
    <dgm:pt modelId="{E3A35BE1-97BD-4D64-8245-CD9C7CA1F21C}" type="pres">
      <dgm:prSet presAssocID="{C1C36EF3-3C8F-4E53-8BB3-CD6EA9E69922}" presName="text" presStyleLbl="node1" presStyleIdx="8" presStyleCnt="9" custScaleX="152146" custScaleY="20500" custLinFactNeighborX="-58" custLinFactNeighborY="-385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B22F13-DD82-4CAB-8DEE-13B69B561A72}" srcId="{F2392491-249A-4C77-8C88-3AA90848FD74}" destId="{0569CA9E-B295-462A-8AE1-3F0B93F5A6CB}" srcOrd="5" destOrd="0" parTransId="{90060886-E880-4E14-960B-72AC235D1967}" sibTransId="{DEBDC6A5-624C-40C6-8CC2-74B17DB0B324}"/>
    <dgm:cxn modelId="{E85ACE9C-590D-4C86-BED3-801754EA381B}" srcId="{F2392491-249A-4C77-8C88-3AA90848FD74}" destId="{5D478DAE-E215-4632-B7C6-4B6A0CCF5F39}" srcOrd="1" destOrd="0" parTransId="{631FA5AA-ED6C-422A-9B1A-B643690E4075}" sibTransId="{0D8288A2-0A03-4C16-B17A-79441ACF7709}"/>
    <dgm:cxn modelId="{8130EA76-C5FE-46A7-B956-B4266BA66579}" type="presOf" srcId="{C49B61E3-E5EC-43AA-8426-748E475069C9}" destId="{244E4441-D16C-4298-B7D0-7093117A175C}" srcOrd="0" destOrd="0" presId="urn:diagrams.loki3.com/VaryingWidthList"/>
    <dgm:cxn modelId="{484866FA-0CC4-46AD-AF6C-4129A98DC2A1}" type="presOf" srcId="{5D478DAE-E215-4632-B7C6-4B6A0CCF5F39}" destId="{7AAA5C14-2B48-41C2-A952-63B27D9F082E}" srcOrd="0" destOrd="0" presId="urn:diagrams.loki3.com/VaryingWidthList"/>
    <dgm:cxn modelId="{1B35477C-860C-4357-94CE-51DF57D018EE}" type="presOf" srcId="{32AE2B5C-B2F9-4BE7-B939-11EEB646DAED}" destId="{37CB31DF-1AB4-43CC-AFD5-F802B941DC6C}" srcOrd="0" destOrd="0" presId="urn:diagrams.loki3.com/VaryingWidthList"/>
    <dgm:cxn modelId="{32B9DAF6-6DDD-4783-84C1-B97FBACB8452}" type="presOf" srcId="{F2392491-249A-4C77-8C88-3AA90848FD74}" destId="{851F51E9-E5EB-4445-AABA-4707A7A1F014}" srcOrd="0" destOrd="0" presId="urn:diagrams.loki3.com/VaryingWidthList"/>
    <dgm:cxn modelId="{8A32B09F-799D-4553-8542-9CEACEDEE3BB}" type="presOf" srcId="{85E8A93C-F8A4-4351-B40E-D6599F902967}" destId="{276472B2-DB6A-4CFB-B152-4977656B54AC}" srcOrd="0" destOrd="0" presId="urn:diagrams.loki3.com/VaryingWidthList"/>
    <dgm:cxn modelId="{6ABC10EC-497A-49CA-8ABE-F9E97A2E6A88}" type="presOf" srcId="{7F1157E7-93AE-47A4-9EA2-03B8B735844F}" destId="{D8A62E84-CF01-4D15-9E58-2DBA216ECA7C}" srcOrd="0" destOrd="0" presId="urn:diagrams.loki3.com/VaryingWidthList"/>
    <dgm:cxn modelId="{AA3A0CBC-B4B2-4F88-AB67-89148FEA503D}" srcId="{F2392491-249A-4C77-8C88-3AA90848FD74}" destId="{85E8A93C-F8A4-4351-B40E-D6599F902967}" srcOrd="2" destOrd="0" parTransId="{43DD6245-7436-4A9D-AD3C-66047078EF2D}" sibTransId="{064EE957-76AD-4842-9E05-814B2A1EE3B8}"/>
    <dgm:cxn modelId="{D591279B-95C6-4435-AFF1-DD97303D603C}" srcId="{F2392491-249A-4C77-8C88-3AA90848FD74}" destId="{C1C36EF3-3C8F-4E53-8BB3-CD6EA9E69922}" srcOrd="8" destOrd="0" parTransId="{36C0F616-2B75-47F7-963C-CEAA97976555}" sibTransId="{8CD694D6-1B13-4AD8-9324-12EF11853F01}"/>
    <dgm:cxn modelId="{7EFFB44D-747D-4D8C-B46C-77480F146960}" type="presOf" srcId="{AD348C88-52D3-49D8-9EA4-313D058958DE}" destId="{0EB25567-A9B5-4D26-9AA9-85B2DD393E31}" srcOrd="0" destOrd="0" presId="urn:diagrams.loki3.com/VaryingWidthList"/>
    <dgm:cxn modelId="{155537B7-B398-483C-992B-BB25221019AD}" srcId="{F2392491-249A-4C77-8C88-3AA90848FD74}" destId="{2A0C81DB-C153-4CBC-8BDB-6111557E4BE1}" srcOrd="6" destOrd="0" parTransId="{21090FCC-0B5E-4A1F-A9F7-A444DFD5EBE2}" sibTransId="{1CE179E9-4EE3-46EB-A105-6E016EFB9430}"/>
    <dgm:cxn modelId="{7B544E69-D3A2-48BF-B782-E8FC1A497537}" type="presOf" srcId="{0569CA9E-B295-462A-8AE1-3F0B93F5A6CB}" destId="{3E2AEF3F-0FCD-4707-AAAC-91E5CFCBA41E}" srcOrd="0" destOrd="0" presId="urn:diagrams.loki3.com/VaryingWidthList"/>
    <dgm:cxn modelId="{9991E15F-5EE1-41FB-A9B8-1D9FD297AFB5}" srcId="{F2392491-249A-4C77-8C88-3AA90848FD74}" destId="{32AE2B5C-B2F9-4BE7-B939-11EEB646DAED}" srcOrd="3" destOrd="0" parTransId="{69D09108-B258-45A5-9E61-80CE2C293811}" sibTransId="{CB796096-A53A-423D-8D0D-4BF062110CBF}"/>
    <dgm:cxn modelId="{07C81A9F-2F99-48FF-810E-23405F97D462}" srcId="{F2392491-249A-4C77-8C88-3AA90848FD74}" destId="{C49B61E3-E5EC-43AA-8426-748E475069C9}" srcOrd="4" destOrd="0" parTransId="{3378B5A6-1D4A-4329-886A-8DA48CD533EF}" sibTransId="{CC419AC3-EC76-40AD-9D96-88D31A8947F0}"/>
    <dgm:cxn modelId="{88BC1498-44BB-44F8-8032-6D31E5251FA5}" srcId="{F2392491-249A-4C77-8C88-3AA90848FD74}" destId="{AD348C88-52D3-49D8-9EA4-313D058958DE}" srcOrd="7" destOrd="0" parTransId="{0BF1CC5B-8C53-49E2-91C9-A278275CD83A}" sibTransId="{7654A1A1-B350-4445-B202-27DA838893B1}"/>
    <dgm:cxn modelId="{C1CDFD42-8BB4-426F-AE57-B24881FFE347}" type="presOf" srcId="{C1C36EF3-3C8F-4E53-8BB3-CD6EA9E69922}" destId="{E3A35BE1-97BD-4D64-8245-CD9C7CA1F21C}" srcOrd="0" destOrd="0" presId="urn:diagrams.loki3.com/VaryingWidthList"/>
    <dgm:cxn modelId="{DEC5C9E4-5E2C-4CE1-945D-05418BA3EE5B}" type="presOf" srcId="{2A0C81DB-C153-4CBC-8BDB-6111557E4BE1}" destId="{CEF397CC-CD97-4C20-9422-4936B19E8E48}" srcOrd="0" destOrd="0" presId="urn:diagrams.loki3.com/VaryingWidthList"/>
    <dgm:cxn modelId="{F18FEF9C-7C58-411C-BD44-BB7C057A5371}" srcId="{F2392491-249A-4C77-8C88-3AA90848FD74}" destId="{7F1157E7-93AE-47A4-9EA2-03B8B735844F}" srcOrd="0" destOrd="0" parTransId="{93645A1F-EFCA-4137-83AB-A56BFC2E1993}" sibTransId="{D0823A45-4AB7-411D-8866-594839FB95B5}"/>
    <dgm:cxn modelId="{BEB15C53-7577-425F-9D89-ACBE4D996E58}" type="presParOf" srcId="{851F51E9-E5EB-4445-AABA-4707A7A1F014}" destId="{D8A62E84-CF01-4D15-9E58-2DBA216ECA7C}" srcOrd="0" destOrd="0" presId="urn:diagrams.loki3.com/VaryingWidthList"/>
    <dgm:cxn modelId="{133CD8A2-B025-4B31-A6E6-6D1EAEA35D10}" type="presParOf" srcId="{851F51E9-E5EB-4445-AABA-4707A7A1F014}" destId="{82272115-5E2C-4840-BDA0-328D0B3A1AA0}" srcOrd="1" destOrd="0" presId="urn:diagrams.loki3.com/VaryingWidthList"/>
    <dgm:cxn modelId="{30A648FD-D43C-465F-A679-5F86D4B1FCA8}" type="presParOf" srcId="{851F51E9-E5EB-4445-AABA-4707A7A1F014}" destId="{7AAA5C14-2B48-41C2-A952-63B27D9F082E}" srcOrd="2" destOrd="0" presId="urn:diagrams.loki3.com/VaryingWidthList"/>
    <dgm:cxn modelId="{FCFEDCB0-2A96-40FC-AE49-28B559541311}" type="presParOf" srcId="{851F51E9-E5EB-4445-AABA-4707A7A1F014}" destId="{5CE7FE83-BB1E-48C9-96EF-3BE10B1617B2}" srcOrd="3" destOrd="0" presId="urn:diagrams.loki3.com/VaryingWidthList"/>
    <dgm:cxn modelId="{D0C4604B-BB1F-45D9-B98E-5E3290CA4F0D}" type="presParOf" srcId="{851F51E9-E5EB-4445-AABA-4707A7A1F014}" destId="{276472B2-DB6A-4CFB-B152-4977656B54AC}" srcOrd="4" destOrd="0" presId="urn:diagrams.loki3.com/VaryingWidthList"/>
    <dgm:cxn modelId="{CC76DAD3-983C-4519-8DD6-FEB9FF324910}" type="presParOf" srcId="{851F51E9-E5EB-4445-AABA-4707A7A1F014}" destId="{0F9360D6-001B-4A61-9085-F4CBD53ECD4C}" srcOrd="5" destOrd="0" presId="urn:diagrams.loki3.com/VaryingWidthList"/>
    <dgm:cxn modelId="{558E26D0-41E8-4AF7-B418-B87CEC1A1CBD}" type="presParOf" srcId="{851F51E9-E5EB-4445-AABA-4707A7A1F014}" destId="{37CB31DF-1AB4-43CC-AFD5-F802B941DC6C}" srcOrd="6" destOrd="0" presId="urn:diagrams.loki3.com/VaryingWidthList"/>
    <dgm:cxn modelId="{1CAD4CA5-FF0E-4DED-9285-C86CC8DD7DBA}" type="presParOf" srcId="{851F51E9-E5EB-4445-AABA-4707A7A1F014}" destId="{54FCC2D4-E74E-4FA7-B58F-5F622E78B745}" srcOrd="7" destOrd="0" presId="urn:diagrams.loki3.com/VaryingWidthList"/>
    <dgm:cxn modelId="{2E1142A4-BD34-499F-BE5A-0BFF483F067E}" type="presParOf" srcId="{851F51E9-E5EB-4445-AABA-4707A7A1F014}" destId="{244E4441-D16C-4298-B7D0-7093117A175C}" srcOrd="8" destOrd="0" presId="urn:diagrams.loki3.com/VaryingWidthList"/>
    <dgm:cxn modelId="{20D0490D-F7A9-48F4-9C2E-E6B803D4C0ED}" type="presParOf" srcId="{851F51E9-E5EB-4445-AABA-4707A7A1F014}" destId="{7D5BC532-78E3-4115-9276-BF95DBBD176D}" srcOrd="9" destOrd="0" presId="urn:diagrams.loki3.com/VaryingWidthList"/>
    <dgm:cxn modelId="{204978EB-15FD-44CD-A5EB-F0157022992F}" type="presParOf" srcId="{851F51E9-E5EB-4445-AABA-4707A7A1F014}" destId="{3E2AEF3F-0FCD-4707-AAAC-91E5CFCBA41E}" srcOrd="10" destOrd="0" presId="urn:diagrams.loki3.com/VaryingWidthList"/>
    <dgm:cxn modelId="{51B842E5-DCB5-41DF-946B-103CC1BB8E06}" type="presParOf" srcId="{851F51E9-E5EB-4445-AABA-4707A7A1F014}" destId="{A437CF43-83A7-4C17-8F84-1B9BA06CF0EE}" srcOrd="11" destOrd="0" presId="urn:diagrams.loki3.com/VaryingWidthList"/>
    <dgm:cxn modelId="{6629E589-8D00-42AB-BC11-1BCD02CDA3B3}" type="presParOf" srcId="{851F51E9-E5EB-4445-AABA-4707A7A1F014}" destId="{CEF397CC-CD97-4C20-9422-4936B19E8E48}" srcOrd="12" destOrd="0" presId="urn:diagrams.loki3.com/VaryingWidthList"/>
    <dgm:cxn modelId="{2F3E5655-1E1E-4396-A531-1A8D588B39EB}" type="presParOf" srcId="{851F51E9-E5EB-4445-AABA-4707A7A1F014}" destId="{96A1D369-9B4C-432E-A1F2-AE3E49D1B647}" srcOrd="13" destOrd="0" presId="urn:diagrams.loki3.com/VaryingWidthList"/>
    <dgm:cxn modelId="{BCB7BA2E-ECEE-4575-96F8-360B59B2690C}" type="presParOf" srcId="{851F51E9-E5EB-4445-AABA-4707A7A1F014}" destId="{0EB25567-A9B5-4D26-9AA9-85B2DD393E31}" srcOrd="14" destOrd="0" presId="urn:diagrams.loki3.com/VaryingWidthList"/>
    <dgm:cxn modelId="{466520F0-5782-4615-AC86-CDC6292ECBC8}" type="presParOf" srcId="{851F51E9-E5EB-4445-AABA-4707A7A1F014}" destId="{56826FDE-D67C-4A1C-9931-97AD85287A8E}" srcOrd="15" destOrd="0" presId="urn:diagrams.loki3.com/VaryingWidthList"/>
    <dgm:cxn modelId="{975B943E-772C-41A9-B5CB-83033ACEBB10}" type="presParOf" srcId="{851F51E9-E5EB-4445-AABA-4707A7A1F014}" destId="{E3A35BE1-97BD-4D64-8245-CD9C7CA1F21C}" srcOrd="1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8467E5-5A98-4F37-A117-96464C8A3F71}" type="doc">
      <dgm:prSet loTypeId="urn:microsoft.com/office/officeart/2005/8/layout/v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EA7728-BAE0-45E7-A461-257658A2BCF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1. Clearing the basic concept of cybersecurity</a:t>
          </a:r>
          <a:endParaRPr lang="en-US" dirty="0"/>
        </a:p>
      </dgm:t>
    </dgm:pt>
    <dgm:pt modelId="{59D10E2D-08B5-405D-8FED-B22627BB1910}" type="parTrans" cxnId="{B1F45B3F-812A-4D0E-AE51-07ED6B73BBE3}">
      <dgm:prSet/>
      <dgm:spPr/>
      <dgm:t>
        <a:bodyPr/>
        <a:lstStyle/>
        <a:p>
          <a:endParaRPr lang="en-US"/>
        </a:p>
      </dgm:t>
    </dgm:pt>
    <dgm:pt modelId="{2E647A82-6CDE-48F1-BC6B-54AE22FF9E23}" type="sibTrans" cxnId="{B1F45B3F-812A-4D0E-AE51-07ED6B73BBE3}">
      <dgm:prSet/>
      <dgm:spPr/>
      <dgm:t>
        <a:bodyPr/>
        <a:lstStyle/>
        <a:p>
          <a:endParaRPr lang="en-US"/>
        </a:p>
      </dgm:t>
    </dgm:pt>
    <dgm:pt modelId="{9807BFEA-CE7F-4D84-AA9F-E4031AC24762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4. Marking out the most frequent and malicious cybercrimes we witness </a:t>
          </a:r>
          <a:endParaRPr lang="en-US" dirty="0"/>
        </a:p>
      </dgm:t>
    </dgm:pt>
    <dgm:pt modelId="{E7AD99D2-9B4D-4EE5-8DD0-7AB9798C3BD3}" type="sibTrans" cxnId="{B3CF1D97-B7E7-406E-AAF8-1577F80C671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1AE56E63-ABD7-479B-A5D7-D8E16BE2AEFE}" type="parTrans" cxnId="{B3CF1D97-B7E7-406E-AAF8-1577F80C671B}">
      <dgm:prSet/>
      <dgm:spPr/>
      <dgm:t>
        <a:bodyPr/>
        <a:lstStyle/>
        <a:p>
          <a:endParaRPr lang="en-US"/>
        </a:p>
      </dgm:t>
    </dgm:pt>
    <dgm:pt modelId="{73B42D73-8D10-4706-B05A-32029C1829EC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3. Clearing the basic concept of cybercrime</a:t>
          </a:r>
          <a:endParaRPr lang="en-US" dirty="0"/>
        </a:p>
      </dgm:t>
    </dgm:pt>
    <dgm:pt modelId="{8D1F39AA-E5B9-40A9-861A-0F2BA07AE596}" type="sibTrans" cxnId="{AE62E28F-07E0-40D4-BDB3-6B17EDC3A3DE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883498C6-3CF2-4E2E-A571-CBC1B5F6B14B}" type="parTrans" cxnId="{AE62E28F-07E0-40D4-BDB3-6B17EDC3A3DE}">
      <dgm:prSet/>
      <dgm:spPr/>
      <dgm:t>
        <a:bodyPr/>
        <a:lstStyle/>
        <a:p>
          <a:endParaRPr lang="en-US"/>
        </a:p>
      </dgm:t>
    </dgm:pt>
    <dgm:pt modelId="{98821AB7-D0A8-44D1-BD78-69296A4E4634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2. Looking around us and finding the example of cybersecurity as a form of both physical and digital</a:t>
          </a:r>
          <a:endParaRPr lang="en-US" dirty="0"/>
        </a:p>
      </dgm:t>
    </dgm:pt>
    <dgm:pt modelId="{E9AEEB0C-BB5C-43FF-9831-7970C15EA2EE}" type="parTrans" cxnId="{285ABEFD-F8CD-42AF-987C-4A0CD4105CD9}">
      <dgm:prSet/>
      <dgm:spPr/>
      <dgm:t>
        <a:bodyPr/>
        <a:lstStyle/>
        <a:p>
          <a:endParaRPr lang="en-US"/>
        </a:p>
      </dgm:t>
    </dgm:pt>
    <dgm:pt modelId="{33C3CE13-A243-4C9E-B462-936F47B1446B}" type="sibTrans" cxnId="{285ABEFD-F8CD-42AF-987C-4A0CD4105CD9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EF60F155-A165-4A43-91A6-CE3AFB53D9F4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5. Collecting some statistical data and survey of some various cyber attacks and analyze , compare them along with current cybersecurity backup system </a:t>
          </a:r>
          <a:endParaRPr lang="en-US" dirty="0"/>
        </a:p>
      </dgm:t>
    </dgm:pt>
    <dgm:pt modelId="{40CBA3F8-1157-4D8C-8580-B44E750443B6}" type="parTrans" cxnId="{96A6884C-4009-480F-89A5-1C6E07321419}">
      <dgm:prSet/>
      <dgm:spPr/>
      <dgm:t>
        <a:bodyPr/>
        <a:lstStyle/>
        <a:p>
          <a:endParaRPr lang="en-US"/>
        </a:p>
      </dgm:t>
    </dgm:pt>
    <dgm:pt modelId="{264F411B-2A0E-4EE3-BE01-96A80377344A}" type="sibTrans" cxnId="{96A6884C-4009-480F-89A5-1C6E07321419}">
      <dgm:prSet/>
      <dgm:spPr/>
      <dgm:t>
        <a:bodyPr/>
        <a:lstStyle/>
        <a:p>
          <a:endParaRPr lang="en-US"/>
        </a:p>
      </dgm:t>
    </dgm:pt>
    <dgm:pt modelId="{C04A5EFD-D88C-4720-81B9-6B1145BB5AF0}">
      <dgm:prSet phldrT="[Text]"/>
      <dgm:spPr/>
      <dgm:t>
        <a:bodyPr/>
        <a:lstStyle/>
        <a:p>
          <a:endParaRPr lang="en-US"/>
        </a:p>
      </dgm:t>
    </dgm:pt>
    <dgm:pt modelId="{B1B46AC6-F29B-42F0-A9C7-978CAC0DDC26}" type="parTrans" cxnId="{F9E39A68-731C-44CE-BA43-976E523D0616}">
      <dgm:prSet/>
      <dgm:spPr/>
      <dgm:t>
        <a:bodyPr/>
        <a:lstStyle/>
        <a:p>
          <a:endParaRPr lang="en-US"/>
        </a:p>
      </dgm:t>
    </dgm:pt>
    <dgm:pt modelId="{F57422A5-11B1-4707-8A4B-398A79FEFD51}" type="sibTrans" cxnId="{F9E39A68-731C-44CE-BA43-976E523D0616}">
      <dgm:prSet/>
      <dgm:spPr/>
      <dgm:t>
        <a:bodyPr/>
        <a:lstStyle/>
        <a:p>
          <a:endParaRPr lang="en-US"/>
        </a:p>
      </dgm:t>
    </dgm:pt>
    <dgm:pt modelId="{C425CBC1-8722-411D-B69F-4C37CDF56610}">
      <dgm:prSet phldrT="[Text]"/>
      <dgm:spPr/>
      <dgm:t>
        <a:bodyPr/>
        <a:lstStyle/>
        <a:p>
          <a:endParaRPr lang="en-US"/>
        </a:p>
      </dgm:t>
    </dgm:pt>
    <dgm:pt modelId="{E7A72B1E-572C-48D5-9CF2-DCC9C63491AC}" type="parTrans" cxnId="{D43E3EF9-B8AF-42AE-86FE-9AF5E3FFBCEF}">
      <dgm:prSet/>
      <dgm:spPr/>
      <dgm:t>
        <a:bodyPr/>
        <a:lstStyle/>
        <a:p>
          <a:endParaRPr lang="en-US"/>
        </a:p>
      </dgm:t>
    </dgm:pt>
    <dgm:pt modelId="{3BEE41A9-6101-41B6-A019-13CA019622FB}" type="sibTrans" cxnId="{D43E3EF9-B8AF-42AE-86FE-9AF5E3FFBCEF}">
      <dgm:prSet/>
      <dgm:spPr/>
      <dgm:t>
        <a:bodyPr/>
        <a:lstStyle/>
        <a:p>
          <a:endParaRPr lang="en-US"/>
        </a:p>
      </dgm:t>
    </dgm:pt>
    <dgm:pt modelId="{090B4572-1545-4337-AA44-FF0FB13EE75E}">
      <dgm:prSet phldrT="[Text]"/>
      <dgm:spPr/>
      <dgm:t>
        <a:bodyPr/>
        <a:lstStyle/>
        <a:p>
          <a:endParaRPr lang="en-US"/>
        </a:p>
      </dgm:t>
    </dgm:pt>
    <dgm:pt modelId="{418DE862-C1B1-4B38-88FC-4BC2A89E90C4}" type="parTrans" cxnId="{6C1913DE-E7BC-45D9-BD22-357787B100D4}">
      <dgm:prSet/>
      <dgm:spPr/>
      <dgm:t>
        <a:bodyPr/>
        <a:lstStyle/>
        <a:p>
          <a:endParaRPr lang="en-US"/>
        </a:p>
      </dgm:t>
    </dgm:pt>
    <dgm:pt modelId="{06B026AC-7730-4F92-9890-96A6E9F1C4C8}" type="sibTrans" cxnId="{6C1913DE-E7BC-45D9-BD22-357787B100D4}">
      <dgm:prSet/>
      <dgm:spPr/>
      <dgm:t>
        <a:bodyPr/>
        <a:lstStyle/>
        <a:p>
          <a:endParaRPr lang="en-US"/>
        </a:p>
      </dgm:t>
    </dgm:pt>
    <dgm:pt modelId="{ECCDEBAD-36F2-43A5-9290-80728BEE77EA}" type="pres">
      <dgm:prSet presAssocID="{FE8467E5-5A98-4F37-A117-96464C8A3F71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D429BB-D02E-4702-87C0-2C30F04A44F0}" type="pres">
      <dgm:prSet presAssocID="{FE8467E5-5A98-4F37-A117-96464C8A3F71}" presName="dummyMaxCanvas" presStyleCnt="0">
        <dgm:presLayoutVars/>
      </dgm:prSet>
      <dgm:spPr/>
    </dgm:pt>
    <dgm:pt modelId="{09D21511-27D7-43BA-AD34-98A9600D8BC4}" type="pres">
      <dgm:prSet presAssocID="{FE8467E5-5A98-4F37-A117-96464C8A3F71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99038F-F4C9-4C23-A34A-F3B41F2C30C2}" type="pres">
      <dgm:prSet presAssocID="{FE8467E5-5A98-4F37-A117-96464C8A3F71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474B1D-40B1-4F89-BC28-B3D9FE9F5F6C}" type="pres">
      <dgm:prSet presAssocID="{FE8467E5-5A98-4F37-A117-96464C8A3F71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74C8DA-B29B-44CE-8CE7-E343E67F8FA6}" type="pres">
      <dgm:prSet presAssocID="{FE8467E5-5A98-4F37-A117-96464C8A3F71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628D14-BE01-4EEB-8CF1-11F8F35D7C0D}" type="pres">
      <dgm:prSet presAssocID="{FE8467E5-5A98-4F37-A117-96464C8A3F71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0EDACC-7ADA-409B-BBE1-FF73C8A60AE7}" type="pres">
      <dgm:prSet presAssocID="{FE8467E5-5A98-4F37-A117-96464C8A3F71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64975D-08BC-4B33-BE02-0C6DA86C4A61}" type="pres">
      <dgm:prSet presAssocID="{FE8467E5-5A98-4F37-A117-96464C8A3F71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E78884-7344-40DE-A9EE-30349B6C12E1}" type="pres">
      <dgm:prSet presAssocID="{FE8467E5-5A98-4F37-A117-96464C8A3F71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01ACF-24FE-4388-829D-71DEC0058182}" type="pres">
      <dgm:prSet presAssocID="{FE8467E5-5A98-4F37-A117-96464C8A3F71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6C45D9-F59A-4BE2-935A-67332F8D8EC8}" type="pres">
      <dgm:prSet presAssocID="{FE8467E5-5A98-4F37-A117-96464C8A3F71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7F77B7-5404-4CAD-A695-920B9ECA8E63}" type="pres">
      <dgm:prSet presAssocID="{FE8467E5-5A98-4F37-A117-96464C8A3F71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82E71-72F8-4F01-9951-2484DFAFA93D}" type="pres">
      <dgm:prSet presAssocID="{FE8467E5-5A98-4F37-A117-96464C8A3F71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9ED00-09B1-4323-B91C-DCED86E299C8}" type="pres">
      <dgm:prSet presAssocID="{FE8467E5-5A98-4F37-A117-96464C8A3F71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7CD47-6B47-49AC-BE4B-1178DC99E607}" type="pres">
      <dgm:prSet presAssocID="{FE8467E5-5A98-4F37-A117-96464C8A3F71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5ABEFD-F8CD-42AF-987C-4A0CD4105CD9}" srcId="{FE8467E5-5A98-4F37-A117-96464C8A3F71}" destId="{98821AB7-D0A8-44D1-BD78-69296A4E4634}" srcOrd="1" destOrd="0" parTransId="{E9AEEB0C-BB5C-43FF-9831-7970C15EA2EE}" sibTransId="{33C3CE13-A243-4C9E-B462-936F47B1446B}"/>
    <dgm:cxn modelId="{5C5D6969-8B49-4321-A5F7-0145A873770E}" type="presOf" srcId="{8D1F39AA-E5B9-40A9-861A-0F2BA07AE596}" destId="{E7E78884-7344-40DE-A9EE-30349B6C12E1}" srcOrd="0" destOrd="0" presId="urn:microsoft.com/office/officeart/2005/8/layout/vProcess5"/>
    <dgm:cxn modelId="{85F11880-76DB-4112-AFF1-29EEB14E6AAD}" type="presOf" srcId="{EF60F155-A165-4A43-91A6-CE3AFB53D9F4}" destId="{19E7CD47-6B47-49AC-BE4B-1178DC99E607}" srcOrd="1" destOrd="0" presId="urn:microsoft.com/office/officeart/2005/8/layout/vProcess5"/>
    <dgm:cxn modelId="{AE62E28F-07E0-40D4-BDB3-6B17EDC3A3DE}" srcId="{FE8467E5-5A98-4F37-A117-96464C8A3F71}" destId="{73B42D73-8D10-4706-B05A-32029C1829EC}" srcOrd="2" destOrd="0" parTransId="{883498C6-3CF2-4E2E-A571-CBC1B5F6B14B}" sibTransId="{8D1F39AA-E5B9-40A9-861A-0F2BA07AE596}"/>
    <dgm:cxn modelId="{0397E9EB-F7F8-409E-B6B4-5AA2C62DBBAB}" type="presOf" srcId="{84EA7728-BAE0-45E7-A461-257658A2BCFF}" destId="{EB6C45D9-F59A-4BE2-935A-67332F8D8EC8}" srcOrd="1" destOrd="0" presId="urn:microsoft.com/office/officeart/2005/8/layout/vProcess5"/>
    <dgm:cxn modelId="{29C19944-1B1B-4DA6-A372-A0B617AC061F}" type="presOf" srcId="{98821AB7-D0A8-44D1-BD78-69296A4E4634}" destId="{BC7F77B7-5404-4CAD-A695-920B9ECA8E63}" srcOrd="1" destOrd="0" presId="urn:microsoft.com/office/officeart/2005/8/layout/vProcess5"/>
    <dgm:cxn modelId="{5CBDD556-DDD9-4673-8789-ED68686BB1D6}" type="presOf" srcId="{9807BFEA-CE7F-4D84-AA9F-E4031AC24762}" destId="{BF74C8DA-B29B-44CE-8CE7-E343E67F8FA6}" srcOrd="0" destOrd="0" presId="urn:microsoft.com/office/officeart/2005/8/layout/vProcess5"/>
    <dgm:cxn modelId="{43B5AD10-6499-4B72-95B3-D4F9830C5B64}" type="presOf" srcId="{98821AB7-D0A8-44D1-BD78-69296A4E4634}" destId="{D199038F-F4C9-4C23-A34A-F3B41F2C30C2}" srcOrd="0" destOrd="0" presId="urn:microsoft.com/office/officeart/2005/8/layout/vProcess5"/>
    <dgm:cxn modelId="{457F5988-B795-48E0-BF0A-38013CB72AF4}" type="presOf" srcId="{73B42D73-8D10-4706-B05A-32029C1829EC}" destId="{F1C82E71-72F8-4F01-9951-2484DFAFA93D}" srcOrd="1" destOrd="0" presId="urn:microsoft.com/office/officeart/2005/8/layout/vProcess5"/>
    <dgm:cxn modelId="{CC7A9687-F862-46E3-AB90-4110A8390CBA}" type="presOf" srcId="{FE8467E5-5A98-4F37-A117-96464C8A3F71}" destId="{ECCDEBAD-36F2-43A5-9290-80728BEE77EA}" srcOrd="0" destOrd="0" presId="urn:microsoft.com/office/officeart/2005/8/layout/vProcess5"/>
    <dgm:cxn modelId="{550DF9C6-6813-4F57-8D39-738773E8B505}" type="presOf" srcId="{2E647A82-6CDE-48F1-BC6B-54AE22FF9E23}" destId="{6D0EDACC-7ADA-409B-BBE1-FF73C8A60AE7}" srcOrd="0" destOrd="0" presId="urn:microsoft.com/office/officeart/2005/8/layout/vProcess5"/>
    <dgm:cxn modelId="{0D04D0CB-F021-4ABE-B950-3EE10E13919E}" type="presOf" srcId="{EF60F155-A165-4A43-91A6-CE3AFB53D9F4}" destId="{18628D14-BE01-4EEB-8CF1-11F8F35D7C0D}" srcOrd="0" destOrd="0" presId="urn:microsoft.com/office/officeart/2005/8/layout/vProcess5"/>
    <dgm:cxn modelId="{C8F52494-0DBE-4D34-9A6E-12FD9F572768}" type="presOf" srcId="{73B42D73-8D10-4706-B05A-32029C1829EC}" destId="{E8474B1D-40B1-4F89-BC28-B3D9FE9F5F6C}" srcOrd="0" destOrd="0" presId="urn:microsoft.com/office/officeart/2005/8/layout/vProcess5"/>
    <dgm:cxn modelId="{61271EFF-EF40-45CD-909F-3FE5A8C1710F}" type="presOf" srcId="{84EA7728-BAE0-45E7-A461-257658A2BCFF}" destId="{09D21511-27D7-43BA-AD34-98A9600D8BC4}" srcOrd="0" destOrd="0" presId="urn:microsoft.com/office/officeart/2005/8/layout/vProcess5"/>
    <dgm:cxn modelId="{B3CF1D97-B7E7-406E-AAF8-1577F80C671B}" srcId="{FE8467E5-5A98-4F37-A117-96464C8A3F71}" destId="{9807BFEA-CE7F-4D84-AA9F-E4031AC24762}" srcOrd="3" destOrd="0" parTransId="{1AE56E63-ABD7-479B-A5D7-D8E16BE2AEFE}" sibTransId="{E7AD99D2-9B4D-4EE5-8DD0-7AB9798C3BD3}"/>
    <dgm:cxn modelId="{2D55BEA1-55BA-4AE9-B0B9-15A08B4E6888}" type="presOf" srcId="{9807BFEA-CE7F-4D84-AA9F-E4031AC24762}" destId="{0389ED00-09B1-4323-B91C-DCED86E299C8}" srcOrd="1" destOrd="0" presId="urn:microsoft.com/office/officeart/2005/8/layout/vProcess5"/>
    <dgm:cxn modelId="{F9E39A68-731C-44CE-BA43-976E523D0616}" srcId="{FE8467E5-5A98-4F37-A117-96464C8A3F71}" destId="{C04A5EFD-D88C-4720-81B9-6B1145BB5AF0}" srcOrd="5" destOrd="0" parTransId="{B1B46AC6-F29B-42F0-A9C7-978CAC0DDC26}" sibTransId="{F57422A5-11B1-4707-8A4B-398A79FEFD51}"/>
    <dgm:cxn modelId="{CAD2C49B-90A8-4360-BA90-0B182253FAC1}" type="presOf" srcId="{33C3CE13-A243-4C9E-B462-936F47B1446B}" destId="{5764975D-08BC-4B33-BE02-0C6DA86C4A61}" srcOrd="0" destOrd="0" presId="urn:microsoft.com/office/officeart/2005/8/layout/vProcess5"/>
    <dgm:cxn modelId="{D43E3EF9-B8AF-42AE-86FE-9AF5E3FFBCEF}" srcId="{FE8467E5-5A98-4F37-A117-96464C8A3F71}" destId="{C425CBC1-8722-411D-B69F-4C37CDF56610}" srcOrd="6" destOrd="0" parTransId="{E7A72B1E-572C-48D5-9CF2-DCC9C63491AC}" sibTransId="{3BEE41A9-6101-41B6-A019-13CA019622FB}"/>
    <dgm:cxn modelId="{56B60C2F-D260-41A0-9A42-2CAFBEA390A9}" type="presOf" srcId="{E7AD99D2-9B4D-4EE5-8DD0-7AB9798C3BD3}" destId="{41501ACF-24FE-4388-829D-71DEC0058182}" srcOrd="0" destOrd="0" presId="urn:microsoft.com/office/officeart/2005/8/layout/vProcess5"/>
    <dgm:cxn modelId="{B1F45B3F-812A-4D0E-AE51-07ED6B73BBE3}" srcId="{FE8467E5-5A98-4F37-A117-96464C8A3F71}" destId="{84EA7728-BAE0-45E7-A461-257658A2BCFF}" srcOrd="0" destOrd="0" parTransId="{59D10E2D-08B5-405D-8FED-B22627BB1910}" sibTransId="{2E647A82-6CDE-48F1-BC6B-54AE22FF9E23}"/>
    <dgm:cxn modelId="{6C1913DE-E7BC-45D9-BD22-357787B100D4}" srcId="{FE8467E5-5A98-4F37-A117-96464C8A3F71}" destId="{090B4572-1545-4337-AA44-FF0FB13EE75E}" srcOrd="7" destOrd="0" parTransId="{418DE862-C1B1-4B38-88FC-4BC2A89E90C4}" sibTransId="{06B026AC-7730-4F92-9890-96A6E9F1C4C8}"/>
    <dgm:cxn modelId="{96A6884C-4009-480F-89A5-1C6E07321419}" srcId="{FE8467E5-5A98-4F37-A117-96464C8A3F71}" destId="{EF60F155-A165-4A43-91A6-CE3AFB53D9F4}" srcOrd="4" destOrd="0" parTransId="{40CBA3F8-1157-4D8C-8580-B44E750443B6}" sibTransId="{264F411B-2A0E-4EE3-BE01-96A80377344A}"/>
    <dgm:cxn modelId="{013C4A45-FE2A-4870-9C55-8E71E0BB53F7}" type="presParOf" srcId="{ECCDEBAD-36F2-43A5-9290-80728BEE77EA}" destId="{D1D429BB-D02E-4702-87C0-2C30F04A44F0}" srcOrd="0" destOrd="0" presId="urn:microsoft.com/office/officeart/2005/8/layout/vProcess5"/>
    <dgm:cxn modelId="{0DB6772B-CA26-4E04-A0C2-2701F794841E}" type="presParOf" srcId="{ECCDEBAD-36F2-43A5-9290-80728BEE77EA}" destId="{09D21511-27D7-43BA-AD34-98A9600D8BC4}" srcOrd="1" destOrd="0" presId="urn:microsoft.com/office/officeart/2005/8/layout/vProcess5"/>
    <dgm:cxn modelId="{A7389063-22F6-4F60-99B3-0BF722409991}" type="presParOf" srcId="{ECCDEBAD-36F2-43A5-9290-80728BEE77EA}" destId="{D199038F-F4C9-4C23-A34A-F3B41F2C30C2}" srcOrd="2" destOrd="0" presId="urn:microsoft.com/office/officeart/2005/8/layout/vProcess5"/>
    <dgm:cxn modelId="{75C8E8ED-9E26-45F4-971F-581C92C1F61B}" type="presParOf" srcId="{ECCDEBAD-36F2-43A5-9290-80728BEE77EA}" destId="{E8474B1D-40B1-4F89-BC28-B3D9FE9F5F6C}" srcOrd="3" destOrd="0" presId="urn:microsoft.com/office/officeart/2005/8/layout/vProcess5"/>
    <dgm:cxn modelId="{6F7B9091-DB3B-474A-8689-385DCE0316D3}" type="presParOf" srcId="{ECCDEBAD-36F2-43A5-9290-80728BEE77EA}" destId="{BF74C8DA-B29B-44CE-8CE7-E343E67F8FA6}" srcOrd="4" destOrd="0" presId="urn:microsoft.com/office/officeart/2005/8/layout/vProcess5"/>
    <dgm:cxn modelId="{19AC5EF8-9114-4C77-BD54-2E1486584C9C}" type="presParOf" srcId="{ECCDEBAD-36F2-43A5-9290-80728BEE77EA}" destId="{18628D14-BE01-4EEB-8CF1-11F8F35D7C0D}" srcOrd="5" destOrd="0" presId="urn:microsoft.com/office/officeart/2005/8/layout/vProcess5"/>
    <dgm:cxn modelId="{6C7543AF-1680-4955-B424-74855DD46BF8}" type="presParOf" srcId="{ECCDEBAD-36F2-43A5-9290-80728BEE77EA}" destId="{6D0EDACC-7ADA-409B-BBE1-FF73C8A60AE7}" srcOrd="6" destOrd="0" presId="urn:microsoft.com/office/officeart/2005/8/layout/vProcess5"/>
    <dgm:cxn modelId="{18E84816-D6B7-44F0-B24E-2FBC10505611}" type="presParOf" srcId="{ECCDEBAD-36F2-43A5-9290-80728BEE77EA}" destId="{5764975D-08BC-4B33-BE02-0C6DA86C4A61}" srcOrd="7" destOrd="0" presId="urn:microsoft.com/office/officeart/2005/8/layout/vProcess5"/>
    <dgm:cxn modelId="{6B624306-E2C1-4580-ABBC-343F86115F59}" type="presParOf" srcId="{ECCDEBAD-36F2-43A5-9290-80728BEE77EA}" destId="{E7E78884-7344-40DE-A9EE-30349B6C12E1}" srcOrd="8" destOrd="0" presId="urn:microsoft.com/office/officeart/2005/8/layout/vProcess5"/>
    <dgm:cxn modelId="{68BF4AD8-16A0-41B8-BA5E-B6FAAF99FE95}" type="presParOf" srcId="{ECCDEBAD-36F2-43A5-9290-80728BEE77EA}" destId="{41501ACF-24FE-4388-829D-71DEC0058182}" srcOrd="9" destOrd="0" presId="urn:microsoft.com/office/officeart/2005/8/layout/vProcess5"/>
    <dgm:cxn modelId="{B174D329-C75D-41AE-8B8F-6C51D183227B}" type="presParOf" srcId="{ECCDEBAD-36F2-43A5-9290-80728BEE77EA}" destId="{EB6C45D9-F59A-4BE2-935A-67332F8D8EC8}" srcOrd="10" destOrd="0" presId="urn:microsoft.com/office/officeart/2005/8/layout/vProcess5"/>
    <dgm:cxn modelId="{4AB20FEA-32E9-4DB5-86AA-550B822D0481}" type="presParOf" srcId="{ECCDEBAD-36F2-43A5-9290-80728BEE77EA}" destId="{BC7F77B7-5404-4CAD-A695-920B9ECA8E63}" srcOrd="11" destOrd="0" presId="urn:microsoft.com/office/officeart/2005/8/layout/vProcess5"/>
    <dgm:cxn modelId="{9F1F5F11-428C-49E8-AE8E-6BCA647DE053}" type="presParOf" srcId="{ECCDEBAD-36F2-43A5-9290-80728BEE77EA}" destId="{F1C82E71-72F8-4F01-9951-2484DFAFA93D}" srcOrd="12" destOrd="0" presId="urn:microsoft.com/office/officeart/2005/8/layout/vProcess5"/>
    <dgm:cxn modelId="{BDDC8FD4-B84C-46D2-B08B-E9C5EC1BC71C}" type="presParOf" srcId="{ECCDEBAD-36F2-43A5-9290-80728BEE77EA}" destId="{0389ED00-09B1-4323-B91C-DCED86E299C8}" srcOrd="13" destOrd="0" presId="urn:microsoft.com/office/officeart/2005/8/layout/vProcess5"/>
    <dgm:cxn modelId="{DD34F0C1-781A-4737-BA29-7D182429D3E7}" type="presParOf" srcId="{ECCDEBAD-36F2-43A5-9290-80728BEE77EA}" destId="{19E7CD47-6B47-49AC-BE4B-1178DC99E60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8467E5-5A98-4F37-A117-96464C8A3F71}" type="doc">
      <dgm:prSet loTypeId="urn:microsoft.com/office/officeart/2005/8/layout/v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EA7728-BAE0-45E7-A461-257658A2BCF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1. Clearing the basic concept of cybersecurity</a:t>
          </a:r>
          <a:endParaRPr lang="en-US" dirty="0"/>
        </a:p>
      </dgm:t>
    </dgm:pt>
    <dgm:pt modelId="{59D10E2D-08B5-405D-8FED-B22627BB1910}" type="parTrans" cxnId="{B1F45B3F-812A-4D0E-AE51-07ED6B73BBE3}">
      <dgm:prSet/>
      <dgm:spPr/>
      <dgm:t>
        <a:bodyPr/>
        <a:lstStyle/>
        <a:p>
          <a:endParaRPr lang="en-US"/>
        </a:p>
      </dgm:t>
    </dgm:pt>
    <dgm:pt modelId="{2E647A82-6CDE-48F1-BC6B-54AE22FF9E23}" type="sibTrans" cxnId="{B1F45B3F-812A-4D0E-AE51-07ED6B73BBE3}">
      <dgm:prSet/>
      <dgm:spPr/>
      <dgm:t>
        <a:bodyPr/>
        <a:lstStyle/>
        <a:p>
          <a:endParaRPr lang="en-US"/>
        </a:p>
      </dgm:t>
    </dgm:pt>
    <dgm:pt modelId="{9807BFEA-CE7F-4D84-AA9F-E4031AC24762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4. Marking out the most frequent and malicious cybercrimes we witness </a:t>
          </a:r>
          <a:endParaRPr lang="en-US" dirty="0"/>
        </a:p>
      </dgm:t>
    </dgm:pt>
    <dgm:pt modelId="{E7AD99D2-9B4D-4EE5-8DD0-7AB9798C3BD3}" type="sibTrans" cxnId="{B3CF1D97-B7E7-406E-AAF8-1577F80C671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1AE56E63-ABD7-479B-A5D7-D8E16BE2AEFE}" type="parTrans" cxnId="{B3CF1D97-B7E7-406E-AAF8-1577F80C671B}">
      <dgm:prSet/>
      <dgm:spPr/>
      <dgm:t>
        <a:bodyPr/>
        <a:lstStyle/>
        <a:p>
          <a:endParaRPr lang="en-US"/>
        </a:p>
      </dgm:t>
    </dgm:pt>
    <dgm:pt modelId="{73B42D73-8D10-4706-B05A-32029C1829EC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3. Clearing the basic concept of cybercrime</a:t>
          </a:r>
          <a:endParaRPr lang="en-US" dirty="0"/>
        </a:p>
      </dgm:t>
    </dgm:pt>
    <dgm:pt modelId="{8D1F39AA-E5B9-40A9-861A-0F2BA07AE596}" type="sibTrans" cxnId="{AE62E28F-07E0-40D4-BDB3-6B17EDC3A3DE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883498C6-3CF2-4E2E-A571-CBC1B5F6B14B}" type="parTrans" cxnId="{AE62E28F-07E0-40D4-BDB3-6B17EDC3A3DE}">
      <dgm:prSet/>
      <dgm:spPr/>
      <dgm:t>
        <a:bodyPr/>
        <a:lstStyle/>
        <a:p>
          <a:endParaRPr lang="en-US"/>
        </a:p>
      </dgm:t>
    </dgm:pt>
    <dgm:pt modelId="{98821AB7-D0A8-44D1-BD78-69296A4E4634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2. Looking around us and finding the example of cybersecurity as a form of both physical and digital</a:t>
          </a:r>
          <a:endParaRPr lang="en-US" dirty="0"/>
        </a:p>
      </dgm:t>
    </dgm:pt>
    <dgm:pt modelId="{E9AEEB0C-BB5C-43FF-9831-7970C15EA2EE}" type="parTrans" cxnId="{285ABEFD-F8CD-42AF-987C-4A0CD4105CD9}">
      <dgm:prSet/>
      <dgm:spPr/>
      <dgm:t>
        <a:bodyPr/>
        <a:lstStyle/>
        <a:p>
          <a:endParaRPr lang="en-US"/>
        </a:p>
      </dgm:t>
    </dgm:pt>
    <dgm:pt modelId="{33C3CE13-A243-4C9E-B462-936F47B1446B}" type="sibTrans" cxnId="{285ABEFD-F8CD-42AF-987C-4A0CD4105CD9}">
      <dgm:prSet/>
      <dgm:spPr/>
      <dgm:t>
        <a:bodyPr/>
        <a:lstStyle/>
        <a:p>
          <a:endParaRPr lang="en-US"/>
        </a:p>
      </dgm:t>
    </dgm:pt>
    <dgm:pt modelId="{EF60F155-A165-4A43-91A6-CE3AFB53D9F4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5. Collecting some statistical data and survey of some various cyber attacks and analyze , compare them along with current cybersecurity backup system </a:t>
          </a:r>
          <a:endParaRPr lang="en-US" dirty="0"/>
        </a:p>
      </dgm:t>
    </dgm:pt>
    <dgm:pt modelId="{40CBA3F8-1157-4D8C-8580-B44E750443B6}" type="parTrans" cxnId="{96A6884C-4009-480F-89A5-1C6E07321419}">
      <dgm:prSet/>
      <dgm:spPr/>
      <dgm:t>
        <a:bodyPr/>
        <a:lstStyle/>
        <a:p>
          <a:endParaRPr lang="en-US"/>
        </a:p>
      </dgm:t>
    </dgm:pt>
    <dgm:pt modelId="{264F411B-2A0E-4EE3-BE01-96A80377344A}" type="sibTrans" cxnId="{96A6884C-4009-480F-89A5-1C6E07321419}">
      <dgm:prSet/>
      <dgm:spPr/>
      <dgm:t>
        <a:bodyPr/>
        <a:lstStyle/>
        <a:p>
          <a:endParaRPr lang="en-US"/>
        </a:p>
      </dgm:t>
    </dgm:pt>
    <dgm:pt modelId="{C04A5EFD-D88C-4720-81B9-6B1145BB5AF0}">
      <dgm:prSet phldrT="[Text]"/>
      <dgm:spPr/>
      <dgm:t>
        <a:bodyPr/>
        <a:lstStyle/>
        <a:p>
          <a:endParaRPr lang="en-US"/>
        </a:p>
      </dgm:t>
    </dgm:pt>
    <dgm:pt modelId="{B1B46AC6-F29B-42F0-A9C7-978CAC0DDC26}" type="parTrans" cxnId="{F9E39A68-731C-44CE-BA43-976E523D0616}">
      <dgm:prSet/>
      <dgm:spPr/>
      <dgm:t>
        <a:bodyPr/>
        <a:lstStyle/>
        <a:p>
          <a:endParaRPr lang="en-US"/>
        </a:p>
      </dgm:t>
    </dgm:pt>
    <dgm:pt modelId="{F57422A5-11B1-4707-8A4B-398A79FEFD51}" type="sibTrans" cxnId="{F9E39A68-731C-44CE-BA43-976E523D0616}">
      <dgm:prSet/>
      <dgm:spPr/>
      <dgm:t>
        <a:bodyPr/>
        <a:lstStyle/>
        <a:p>
          <a:endParaRPr lang="en-US"/>
        </a:p>
      </dgm:t>
    </dgm:pt>
    <dgm:pt modelId="{C425CBC1-8722-411D-B69F-4C37CDF56610}">
      <dgm:prSet phldrT="[Text]"/>
      <dgm:spPr/>
      <dgm:t>
        <a:bodyPr/>
        <a:lstStyle/>
        <a:p>
          <a:endParaRPr lang="en-US"/>
        </a:p>
      </dgm:t>
    </dgm:pt>
    <dgm:pt modelId="{E7A72B1E-572C-48D5-9CF2-DCC9C63491AC}" type="parTrans" cxnId="{D43E3EF9-B8AF-42AE-86FE-9AF5E3FFBCEF}">
      <dgm:prSet/>
      <dgm:spPr/>
      <dgm:t>
        <a:bodyPr/>
        <a:lstStyle/>
        <a:p>
          <a:endParaRPr lang="en-US"/>
        </a:p>
      </dgm:t>
    </dgm:pt>
    <dgm:pt modelId="{3BEE41A9-6101-41B6-A019-13CA019622FB}" type="sibTrans" cxnId="{D43E3EF9-B8AF-42AE-86FE-9AF5E3FFBCEF}">
      <dgm:prSet/>
      <dgm:spPr/>
      <dgm:t>
        <a:bodyPr/>
        <a:lstStyle/>
        <a:p>
          <a:endParaRPr lang="en-US"/>
        </a:p>
      </dgm:t>
    </dgm:pt>
    <dgm:pt modelId="{090B4572-1545-4337-AA44-FF0FB13EE75E}">
      <dgm:prSet phldrT="[Text]"/>
      <dgm:spPr/>
      <dgm:t>
        <a:bodyPr/>
        <a:lstStyle/>
        <a:p>
          <a:endParaRPr lang="en-US"/>
        </a:p>
      </dgm:t>
    </dgm:pt>
    <dgm:pt modelId="{418DE862-C1B1-4B38-88FC-4BC2A89E90C4}" type="parTrans" cxnId="{6C1913DE-E7BC-45D9-BD22-357787B100D4}">
      <dgm:prSet/>
      <dgm:spPr/>
      <dgm:t>
        <a:bodyPr/>
        <a:lstStyle/>
        <a:p>
          <a:endParaRPr lang="en-US"/>
        </a:p>
      </dgm:t>
    </dgm:pt>
    <dgm:pt modelId="{06B026AC-7730-4F92-9890-96A6E9F1C4C8}" type="sibTrans" cxnId="{6C1913DE-E7BC-45D9-BD22-357787B100D4}">
      <dgm:prSet/>
      <dgm:spPr/>
      <dgm:t>
        <a:bodyPr/>
        <a:lstStyle/>
        <a:p>
          <a:endParaRPr lang="en-US"/>
        </a:p>
      </dgm:t>
    </dgm:pt>
    <dgm:pt modelId="{ECCDEBAD-36F2-43A5-9290-80728BEE77EA}" type="pres">
      <dgm:prSet presAssocID="{FE8467E5-5A98-4F37-A117-96464C8A3F71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D429BB-D02E-4702-87C0-2C30F04A44F0}" type="pres">
      <dgm:prSet presAssocID="{FE8467E5-5A98-4F37-A117-96464C8A3F71}" presName="dummyMaxCanvas" presStyleCnt="0">
        <dgm:presLayoutVars/>
      </dgm:prSet>
      <dgm:spPr/>
    </dgm:pt>
    <dgm:pt modelId="{09D21511-27D7-43BA-AD34-98A9600D8BC4}" type="pres">
      <dgm:prSet presAssocID="{FE8467E5-5A98-4F37-A117-96464C8A3F71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99038F-F4C9-4C23-A34A-F3B41F2C30C2}" type="pres">
      <dgm:prSet presAssocID="{FE8467E5-5A98-4F37-A117-96464C8A3F71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474B1D-40B1-4F89-BC28-B3D9FE9F5F6C}" type="pres">
      <dgm:prSet presAssocID="{FE8467E5-5A98-4F37-A117-96464C8A3F71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74C8DA-B29B-44CE-8CE7-E343E67F8FA6}" type="pres">
      <dgm:prSet presAssocID="{FE8467E5-5A98-4F37-A117-96464C8A3F71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628D14-BE01-4EEB-8CF1-11F8F35D7C0D}" type="pres">
      <dgm:prSet presAssocID="{FE8467E5-5A98-4F37-A117-96464C8A3F71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0EDACC-7ADA-409B-BBE1-FF73C8A60AE7}" type="pres">
      <dgm:prSet presAssocID="{FE8467E5-5A98-4F37-A117-96464C8A3F71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64975D-08BC-4B33-BE02-0C6DA86C4A61}" type="pres">
      <dgm:prSet presAssocID="{FE8467E5-5A98-4F37-A117-96464C8A3F71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E78884-7344-40DE-A9EE-30349B6C12E1}" type="pres">
      <dgm:prSet presAssocID="{FE8467E5-5A98-4F37-A117-96464C8A3F71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01ACF-24FE-4388-829D-71DEC0058182}" type="pres">
      <dgm:prSet presAssocID="{FE8467E5-5A98-4F37-A117-96464C8A3F71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6C45D9-F59A-4BE2-935A-67332F8D8EC8}" type="pres">
      <dgm:prSet presAssocID="{FE8467E5-5A98-4F37-A117-96464C8A3F71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7F77B7-5404-4CAD-A695-920B9ECA8E63}" type="pres">
      <dgm:prSet presAssocID="{FE8467E5-5A98-4F37-A117-96464C8A3F71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82E71-72F8-4F01-9951-2484DFAFA93D}" type="pres">
      <dgm:prSet presAssocID="{FE8467E5-5A98-4F37-A117-96464C8A3F71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9ED00-09B1-4323-B91C-DCED86E299C8}" type="pres">
      <dgm:prSet presAssocID="{FE8467E5-5A98-4F37-A117-96464C8A3F71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7CD47-6B47-49AC-BE4B-1178DC99E607}" type="pres">
      <dgm:prSet presAssocID="{FE8467E5-5A98-4F37-A117-96464C8A3F71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5ABEFD-F8CD-42AF-987C-4A0CD4105CD9}" srcId="{FE8467E5-5A98-4F37-A117-96464C8A3F71}" destId="{98821AB7-D0A8-44D1-BD78-69296A4E4634}" srcOrd="1" destOrd="0" parTransId="{E9AEEB0C-BB5C-43FF-9831-7970C15EA2EE}" sibTransId="{33C3CE13-A243-4C9E-B462-936F47B1446B}"/>
    <dgm:cxn modelId="{5C5D6969-8B49-4321-A5F7-0145A873770E}" type="presOf" srcId="{8D1F39AA-E5B9-40A9-861A-0F2BA07AE596}" destId="{E7E78884-7344-40DE-A9EE-30349B6C12E1}" srcOrd="0" destOrd="0" presId="urn:microsoft.com/office/officeart/2005/8/layout/vProcess5"/>
    <dgm:cxn modelId="{85F11880-76DB-4112-AFF1-29EEB14E6AAD}" type="presOf" srcId="{EF60F155-A165-4A43-91A6-CE3AFB53D9F4}" destId="{19E7CD47-6B47-49AC-BE4B-1178DC99E607}" srcOrd="1" destOrd="0" presId="urn:microsoft.com/office/officeart/2005/8/layout/vProcess5"/>
    <dgm:cxn modelId="{AE62E28F-07E0-40D4-BDB3-6B17EDC3A3DE}" srcId="{FE8467E5-5A98-4F37-A117-96464C8A3F71}" destId="{73B42D73-8D10-4706-B05A-32029C1829EC}" srcOrd="2" destOrd="0" parTransId="{883498C6-3CF2-4E2E-A571-CBC1B5F6B14B}" sibTransId="{8D1F39AA-E5B9-40A9-861A-0F2BA07AE596}"/>
    <dgm:cxn modelId="{0397E9EB-F7F8-409E-B6B4-5AA2C62DBBAB}" type="presOf" srcId="{84EA7728-BAE0-45E7-A461-257658A2BCFF}" destId="{EB6C45D9-F59A-4BE2-935A-67332F8D8EC8}" srcOrd="1" destOrd="0" presId="urn:microsoft.com/office/officeart/2005/8/layout/vProcess5"/>
    <dgm:cxn modelId="{29C19944-1B1B-4DA6-A372-A0B617AC061F}" type="presOf" srcId="{98821AB7-D0A8-44D1-BD78-69296A4E4634}" destId="{BC7F77B7-5404-4CAD-A695-920B9ECA8E63}" srcOrd="1" destOrd="0" presId="urn:microsoft.com/office/officeart/2005/8/layout/vProcess5"/>
    <dgm:cxn modelId="{5CBDD556-DDD9-4673-8789-ED68686BB1D6}" type="presOf" srcId="{9807BFEA-CE7F-4D84-AA9F-E4031AC24762}" destId="{BF74C8DA-B29B-44CE-8CE7-E343E67F8FA6}" srcOrd="0" destOrd="0" presId="urn:microsoft.com/office/officeart/2005/8/layout/vProcess5"/>
    <dgm:cxn modelId="{43B5AD10-6499-4B72-95B3-D4F9830C5B64}" type="presOf" srcId="{98821AB7-D0A8-44D1-BD78-69296A4E4634}" destId="{D199038F-F4C9-4C23-A34A-F3B41F2C30C2}" srcOrd="0" destOrd="0" presId="urn:microsoft.com/office/officeart/2005/8/layout/vProcess5"/>
    <dgm:cxn modelId="{457F5988-B795-48E0-BF0A-38013CB72AF4}" type="presOf" srcId="{73B42D73-8D10-4706-B05A-32029C1829EC}" destId="{F1C82E71-72F8-4F01-9951-2484DFAFA93D}" srcOrd="1" destOrd="0" presId="urn:microsoft.com/office/officeart/2005/8/layout/vProcess5"/>
    <dgm:cxn modelId="{CC7A9687-F862-46E3-AB90-4110A8390CBA}" type="presOf" srcId="{FE8467E5-5A98-4F37-A117-96464C8A3F71}" destId="{ECCDEBAD-36F2-43A5-9290-80728BEE77EA}" srcOrd="0" destOrd="0" presId="urn:microsoft.com/office/officeart/2005/8/layout/vProcess5"/>
    <dgm:cxn modelId="{550DF9C6-6813-4F57-8D39-738773E8B505}" type="presOf" srcId="{2E647A82-6CDE-48F1-BC6B-54AE22FF9E23}" destId="{6D0EDACC-7ADA-409B-BBE1-FF73C8A60AE7}" srcOrd="0" destOrd="0" presId="urn:microsoft.com/office/officeart/2005/8/layout/vProcess5"/>
    <dgm:cxn modelId="{0D04D0CB-F021-4ABE-B950-3EE10E13919E}" type="presOf" srcId="{EF60F155-A165-4A43-91A6-CE3AFB53D9F4}" destId="{18628D14-BE01-4EEB-8CF1-11F8F35D7C0D}" srcOrd="0" destOrd="0" presId="urn:microsoft.com/office/officeart/2005/8/layout/vProcess5"/>
    <dgm:cxn modelId="{C8F52494-0DBE-4D34-9A6E-12FD9F572768}" type="presOf" srcId="{73B42D73-8D10-4706-B05A-32029C1829EC}" destId="{E8474B1D-40B1-4F89-BC28-B3D9FE9F5F6C}" srcOrd="0" destOrd="0" presId="urn:microsoft.com/office/officeart/2005/8/layout/vProcess5"/>
    <dgm:cxn modelId="{61271EFF-EF40-45CD-909F-3FE5A8C1710F}" type="presOf" srcId="{84EA7728-BAE0-45E7-A461-257658A2BCFF}" destId="{09D21511-27D7-43BA-AD34-98A9600D8BC4}" srcOrd="0" destOrd="0" presId="urn:microsoft.com/office/officeart/2005/8/layout/vProcess5"/>
    <dgm:cxn modelId="{B3CF1D97-B7E7-406E-AAF8-1577F80C671B}" srcId="{FE8467E5-5A98-4F37-A117-96464C8A3F71}" destId="{9807BFEA-CE7F-4D84-AA9F-E4031AC24762}" srcOrd="3" destOrd="0" parTransId="{1AE56E63-ABD7-479B-A5D7-D8E16BE2AEFE}" sibTransId="{E7AD99D2-9B4D-4EE5-8DD0-7AB9798C3BD3}"/>
    <dgm:cxn modelId="{2D55BEA1-55BA-4AE9-B0B9-15A08B4E6888}" type="presOf" srcId="{9807BFEA-CE7F-4D84-AA9F-E4031AC24762}" destId="{0389ED00-09B1-4323-B91C-DCED86E299C8}" srcOrd="1" destOrd="0" presId="urn:microsoft.com/office/officeart/2005/8/layout/vProcess5"/>
    <dgm:cxn modelId="{F9E39A68-731C-44CE-BA43-976E523D0616}" srcId="{FE8467E5-5A98-4F37-A117-96464C8A3F71}" destId="{C04A5EFD-D88C-4720-81B9-6B1145BB5AF0}" srcOrd="5" destOrd="0" parTransId="{B1B46AC6-F29B-42F0-A9C7-978CAC0DDC26}" sibTransId="{F57422A5-11B1-4707-8A4B-398A79FEFD51}"/>
    <dgm:cxn modelId="{CAD2C49B-90A8-4360-BA90-0B182253FAC1}" type="presOf" srcId="{33C3CE13-A243-4C9E-B462-936F47B1446B}" destId="{5764975D-08BC-4B33-BE02-0C6DA86C4A61}" srcOrd="0" destOrd="0" presId="urn:microsoft.com/office/officeart/2005/8/layout/vProcess5"/>
    <dgm:cxn modelId="{D43E3EF9-B8AF-42AE-86FE-9AF5E3FFBCEF}" srcId="{FE8467E5-5A98-4F37-A117-96464C8A3F71}" destId="{C425CBC1-8722-411D-B69F-4C37CDF56610}" srcOrd="6" destOrd="0" parTransId="{E7A72B1E-572C-48D5-9CF2-DCC9C63491AC}" sibTransId="{3BEE41A9-6101-41B6-A019-13CA019622FB}"/>
    <dgm:cxn modelId="{56B60C2F-D260-41A0-9A42-2CAFBEA390A9}" type="presOf" srcId="{E7AD99D2-9B4D-4EE5-8DD0-7AB9798C3BD3}" destId="{41501ACF-24FE-4388-829D-71DEC0058182}" srcOrd="0" destOrd="0" presId="urn:microsoft.com/office/officeart/2005/8/layout/vProcess5"/>
    <dgm:cxn modelId="{B1F45B3F-812A-4D0E-AE51-07ED6B73BBE3}" srcId="{FE8467E5-5A98-4F37-A117-96464C8A3F71}" destId="{84EA7728-BAE0-45E7-A461-257658A2BCFF}" srcOrd="0" destOrd="0" parTransId="{59D10E2D-08B5-405D-8FED-B22627BB1910}" sibTransId="{2E647A82-6CDE-48F1-BC6B-54AE22FF9E23}"/>
    <dgm:cxn modelId="{6C1913DE-E7BC-45D9-BD22-357787B100D4}" srcId="{FE8467E5-5A98-4F37-A117-96464C8A3F71}" destId="{090B4572-1545-4337-AA44-FF0FB13EE75E}" srcOrd="7" destOrd="0" parTransId="{418DE862-C1B1-4B38-88FC-4BC2A89E90C4}" sibTransId="{06B026AC-7730-4F92-9890-96A6E9F1C4C8}"/>
    <dgm:cxn modelId="{96A6884C-4009-480F-89A5-1C6E07321419}" srcId="{FE8467E5-5A98-4F37-A117-96464C8A3F71}" destId="{EF60F155-A165-4A43-91A6-CE3AFB53D9F4}" srcOrd="4" destOrd="0" parTransId="{40CBA3F8-1157-4D8C-8580-B44E750443B6}" sibTransId="{264F411B-2A0E-4EE3-BE01-96A80377344A}"/>
    <dgm:cxn modelId="{013C4A45-FE2A-4870-9C55-8E71E0BB53F7}" type="presParOf" srcId="{ECCDEBAD-36F2-43A5-9290-80728BEE77EA}" destId="{D1D429BB-D02E-4702-87C0-2C30F04A44F0}" srcOrd="0" destOrd="0" presId="urn:microsoft.com/office/officeart/2005/8/layout/vProcess5"/>
    <dgm:cxn modelId="{0DB6772B-CA26-4E04-A0C2-2701F794841E}" type="presParOf" srcId="{ECCDEBAD-36F2-43A5-9290-80728BEE77EA}" destId="{09D21511-27D7-43BA-AD34-98A9600D8BC4}" srcOrd="1" destOrd="0" presId="urn:microsoft.com/office/officeart/2005/8/layout/vProcess5"/>
    <dgm:cxn modelId="{A7389063-22F6-4F60-99B3-0BF722409991}" type="presParOf" srcId="{ECCDEBAD-36F2-43A5-9290-80728BEE77EA}" destId="{D199038F-F4C9-4C23-A34A-F3B41F2C30C2}" srcOrd="2" destOrd="0" presId="urn:microsoft.com/office/officeart/2005/8/layout/vProcess5"/>
    <dgm:cxn modelId="{75C8E8ED-9E26-45F4-971F-581C92C1F61B}" type="presParOf" srcId="{ECCDEBAD-36F2-43A5-9290-80728BEE77EA}" destId="{E8474B1D-40B1-4F89-BC28-B3D9FE9F5F6C}" srcOrd="3" destOrd="0" presId="urn:microsoft.com/office/officeart/2005/8/layout/vProcess5"/>
    <dgm:cxn modelId="{6F7B9091-DB3B-474A-8689-385DCE0316D3}" type="presParOf" srcId="{ECCDEBAD-36F2-43A5-9290-80728BEE77EA}" destId="{BF74C8DA-B29B-44CE-8CE7-E343E67F8FA6}" srcOrd="4" destOrd="0" presId="urn:microsoft.com/office/officeart/2005/8/layout/vProcess5"/>
    <dgm:cxn modelId="{19AC5EF8-9114-4C77-BD54-2E1486584C9C}" type="presParOf" srcId="{ECCDEBAD-36F2-43A5-9290-80728BEE77EA}" destId="{18628D14-BE01-4EEB-8CF1-11F8F35D7C0D}" srcOrd="5" destOrd="0" presId="urn:microsoft.com/office/officeart/2005/8/layout/vProcess5"/>
    <dgm:cxn modelId="{6C7543AF-1680-4955-B424-74855DD46BF8}" type="presParOf" srcId="{ECCDEBAD-36F2-43A5-9290-80728BEE77EA}" destId="{6D0EDACC-7ADA-409B-BBE1-FF73C8A60AE7}" srcOrd="6" destOrd="0" presId="urn:microsoft.com/office/officeart/2005/8/layout/vProcess5"/>
    <dgm:cxn modelId="{18E84816-D6B7-44F0-B24E-2FBC10505611}" type="presParOf" srcId="{ECCDEBAD-36F2-43A5-9290-80728BEE77EA}" destId="{5764975D-08BC-4B33-BE02-0C6DA86C4A61}" srcOrd="7" destOrd="0" presId="urn:microsoft.com/office/officeart/2005/8/layout/vProcess5"/>
    <dgm:cxn modelId="{6B624306-E2C1-4580-ABBC-343F86115F59}" type="presParOf" srcId="{ECCDEBAD-36F2-43A5-9290-80728BEE77EA}" destId="{E7E78884-7344-40DE-A9EE-30349B6C12E1}" srcOrd="8" destOrd="0" presId="urn:microsoft.com/office/officeart/2005/8/layout/vProcess5"/>
    <dgm:cxn modelId="{68BF4AD8-16A0-41B8-BA5E-B6FAAF99FE95}" type="presParOf" srcId="{ECCDEBAD-36F2-43A5-9290-80728BEE77EA}" destId="{41501ACF-24FE-4388-829D-71DEC0058182}" srcOrd="9" destOrd="0" presId="urn:microsoft.com/office/officeart/2005/8/layout/vProcess5"/>
    <dgm:cxn modelId="{B174D329-C75D-41AE-8B8F-6C51D183227B}" type="presParOf" srcId="{ECCDEBAD-36F2-43A5-9290-80728BEE77EA}" destId="{EB6C45D9-F59A-4BE2-935A-67332F8D8EC8}" srcOrd="10" destOrd="0" presId="urn:microsoft.com/office/officeart/2005/8/layout/vProcess5"/>
    <dgm:cxn modelId="{4AB20FEA-32E9-4DB5-86AA-550B822D0481}" type="presParOf" srcId="{ECCDEBAD-36F2-43A5-9290-80728BEE77EA}" destId="{BC7F77B7-5404-4CAD-A695-920B9ECA8E63}" srcOrd="11" destOrd="0" presId="urn:microsoft.com/office/officeart/2005/8/layout/vProcess5"/>
    <dgm:cxn modelId="{9F1F5F11-428C-49E8-AE8E-6BCA647DE053}" type="presParOf" srcId="{ECCDEBAD-36F2-43A5-9290-80728BEE77EA}" destId="{F1C82E71-72F8-4F01-9951-2484DFAFA93D}" srcOrd="12" destOrd="0" presId="urn:microsoft.com/office/officeart/2005/8/layout/vProcess5"/>
    <dgm:cxn modelId="{BDDC8FD4-B84C-46D2-B08B-E9C5EC1BC71C}" type="presParOf" srcId="{ECCDEBAD-36F2-43A5-9290-80728BEE77EA}" destId="{0389ED00-09B1-4323-B91C-DCED86E299C8}" srcOrd="13" destOrd="0" presId="urn:microsoft.com/office/officeart/2005/8/layout/vProcess5"/>
    <dgm:cxn modelId="{DD34F0C1-781A-4737-BA29-7D182429D3E7}" type="presParOf" srcId="{ECCDEBAD-36F2-43A5-9290-80728BEE77EA}" destId="{19E7CD47-6B47-49AC-BE4B-1178DC99E60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8467E5-5A98-4F37-A117-96464C8A3F71}" type="doc">
      <dgm:prSet loTypeId="urn:microsoft.com/office/officeart/2005/8/layout/v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EA7728-BAE0-45E7-A461-257658A2BCF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1. Clearing the basic concept of cybersecurity</a:t>
          </a:r>
          <a:endParaRPr lang="en-US" dirty="0"/>
        </a:p>
      </dgm:t>
    </dgm:pt>
    <dgm:pt modelId="{59D10E2D-08B5-405D-8FED-B22627BB1910}" type="parTrans" cxnId="{B1F45B3F-812A-4D0E-AE51-07ED6B73BBE3}">
      <dgm:prSet/>
      <dgm:spPr/>
      <dgm:t>
        <a:bodyPr/>
        <a:lstStyle/>
        <a:p>
          <a:endParaRPr lang="en-US"/>
        </a:p>
      </dgm:t>
    </dgm:pt>
    <dgm:pt modelId="{2E647A82-6CDE-48F1-BC6B-54AE22FF9E23}" type="sibTrans" cxnId="{B1F45B3F-812A-4D0E-AE51-07ED6B73BBE3}">
      <dgm:prSet/>
      <dgm:spPr/>
      <dgm:t>
        <a:bodyPr/>
        <a:lstStyle/>
        <a:p>
          <a:endParaRPr lang="en-US"/>
        </a:p>
      </dgm:t>
    </dgm:pt>
    <dgm:pt modelId="{9807BFEA-CE7F-4D84-AA9F-E4031AC24762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4. Marking out the most frequent and malicious cybercrimes we witness </a:t>
          </a:r>
          <a:endParaRPr lang="en-US" dirty="0"/>
        </a:p>
      </dgm:t>
    </dgm:pt>
    <dgm:pt modelId="{E7AD99D2-9B4D-4EE5-8DD0-7AB9798C3BD3}" type="sibTrans" cxnId="{B3CF1D97-B7E7-406E-AAF8-1577F80C671B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1AE56E63-ABD7-479B-A5D7-D8E16BE2AEFE}" type="parTrans" cxnId="{B3CF1D97-B7E7-406E-AAF8-1577F80C671B}">
      <dgm:prSet/>
      <dgm:spPr/>
      <dgm:t>
        <a:bodyPr/>
        <a:lstStyle/>
        <a:p>
          <a:endParaRPr lang="en-US"/>
        </a:p>
      </dgm:t>
    </dgm:pt>
    <dgm:pt modelId="{73B42D73-8D10-4706-B05A-32029C1829EC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3. Clearing the basic concept of cybercrime</a:t>
          </a:r>
          <a:endParaRPr lang="en-US" dirty="0"/>
        </a:p>
      </dgm:t>
    </dgm:pt>
    <dgm:pt modelId="{8D1F39AA-E5B9-40A9-861A-0F2BA07AE596}" type="sibTrans" cxnId="{AE62E28F-07E0-40D4-BDB3-6B17EDC3A3DE}">
      <dgm:prSet/>
      <dgm:spPr/>
      <dgm:t>
        <a:bodyPr/>
        <a:lstStyle/>
        <a:p>
          <a:endParaRPr lang="en-US"/>
        </a:p>
      </dgm:t>
    </dgm:pt>
    <dgm:pt modelId="{883498C6-3CF2-4E2E-A571-CBC1B5F6B14B}" type="parTrans" cxnId="{AE62E28F-07E0-40D4-BDB3-6B17EDC3A3DE}">
      <dgm:prSet/>
      <dgm:spPr/>
      <dgm:t>
        <a:bodyPr/>
        <a:lstStyle/>
        <a:p>
          <a:endParaRPr lang="en-US"/>
        </a:p>
      </dgm:t>
    </dgm:pt>
    <dgm:pt modelId="{98821AB7-D0A8-44D1-BD78-69296A4E4634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2. Looking around us and finding the example of cybersecurity as a form of both physical and digital</a:t>
          </a:r>
          <a:endParaRPr lang="en-US" dirty="0"/>
        </a:p>
      </dgm:t>
    </dgm:pt>
    <dgm:pt modelId="{E9AEEB0C-BB5C-43FF-9831-7970C15EA2EE}" type="parTrans" cxnId="{285ABEFD-F8CD-42AF-987C-4A0CD4105CD9}">
      <dgm:prSet/>
      <dgm:spPr/>
      <dgm:t>
        <a:bodyPr/>
        <a:lstStyle/>
        <a:p>
          <a:endParaRPr lang="en-US"/>
        </a:p>
      </dgm:t>
    </dgm:pt>
    <dgm:pt modelId="{33C3CE13-A243-4C9E-B462-936F47B1446B}" type="sibTrans" cxnId="{285ABEFD-F8CD-42AF-987C-4A0CD4105CD9}">
      <dgm:prSet/>
      <dgm:spPr/>
      <dgm:t>
        <a:bodyPr/>
        <a:lstStyle/>
        <a:p>
          <a:endParaRPr lang="en-US"/>
        </a:p>
      </dgm:t>
    </dgm:pt>
    <dgm:pt modelId="{EF60F155-A165-4A43-91A6-CE3AFB53D9F4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5. Collecting some statistical data and survey of some various cyber attacks and analyze , compare them along with current cybersecurity backup system </a:t>
          </a:r>
          <a:endParaRPr lang="en-US" dirty="0"/>
        </a:p>
      </dgm:t>
    </dgm:pt>
    <dgm:pt modelId="{40CBA3F8-1157-4D8C-8580-B44E750443B6}" type="parTrans" cxnId="{96A6884C-4009-480F-89A5-1C6E07321419}">
      <dgm:prSet/>
      <dgm:spPr/>
      <dgm:t>
        <a:bodyPr/>
        <a:lstStyle/>
        <a:p>
          <a:endParaRPr lang="en-US"/>
        </a:p>
      </dgm:t>
    </dgm:pt>
    <dgm:pt modelId="{264F411B-2A0E-4EE3-BE01-96A80377344A}" type="sibTrans" cxnId="{96A6884C-4009-480F-89A5-1C6E07321419}">
      <dgm:prSet/>
      <dgm:spPr/>
      <dgm:t>
        <a:bodyPr/>
        <a:lstStyle/>
        <a:p>
          <a:endParaRPr lang="en-US"/>
        </a:p>
      </dgm:t>
    </dgm:pt>
    <dgm:pt modelId="{C04A5EFD-D88C-4720-81B9-6B1145BB5AF0}">
      <dgm:prSet phldrT="[Text]"/>
      <dgm:spPr/>
      <dgm:t>
        <a:bodyPr/>
        <a:lstStyle/>
        <a:p>
          <a:endParaRPr lang="en-US"/>
        </a:p>
      </dgm:t>
    </dgm:pt>
    <dgm:pt modelId="{B1B46AC6-F29B-42F0-A9C7-978CAC0DDC26}" type="parTrans" cxnId="{F9E39A68-731C-44CE-BA43-976E523D0616}">
      <dgm:prSet/>
      <dgm:spPr/>
      <dgm:t>
        <a:bodyPr/>
        <a:lstStyle/>
        <a:p>
          <a:endParaRPr lang="en-US"/>
        </a:p>
      </dgm:t>
    </dgm:pt>
    <dgm:pt modelId="{F57422A5-11B1-4707-8A4B-398A79FEFD51}" type="sibTrans" cxnId="{F9E39A68-731C-44CE-BA43-976E523D0616}">
      <dgm:prSet/>
      <dgm:spPr/>
      <dgm:t>
        <a:bodyPr/>
        <a:lstStyle/>
        <a:p>
          <a:endParaRPr lang="en-US"/>
        </a:p>
      </dgm:t>
    </dgm:pt>
    <dgm:pt modelId="{C425CBC1-8722-411D-B69F-4C37CDF56610}">
      <dgm:prSet phldrT="[Text]"/>
      <dgm:spPr/>
      <dgm:t>
        <a:bodyPr/>
        <a:lstStyle/>
        <a:p>
          <a:endParaRPr lang="en-US"/>
        </a:p>
      </dgm:t>
    </dgm:pt>
    <dgm:pt modelId="{E7A72B1E-572C-48D5-9CF2-DCC9C63491AC}" type="parTrans" cxnId="{D43E3EF9-B8AF-42AE-86FE-9AF5E3FFBCEF}">
      <dgm:prSet/>
      <dgm:spPr/>
      <dgm:t>
        <a:bodyPr/>
        <a:lstStyle/>
        <a:p>
          <a:endParaRPr lang="en-US"/>
        </a:p>
      </dgm:t>
    </dgm:pt>
    <dgm:pt modelId="{3BEE41A9-6101-41B6-A019-13CA019622FB}" type="sibTrans" cxnId="{D43E3EF9-B8AF-42AE-86FE-9AF5E3FFBCEF}">
      <dgm:prSet/>
      <dgm:spPr/>
      <dgm:t>
        <a:bodyPr/>
        <a:lstStyle/>
        <a:p>
          <a:endParaRPr lang="en-US"/>
        </a:p>
      </dgm:t>
    </dgm:pt>
    <dgm:pt modelId="{090B4572-1545-4337-AA44-FF0FB13EE75E}">
      <dgm:prSet phldrT="[Text]"/>
      <dgm:spPr/>
      <dgm:t>
        <a:bodyPr/>
        <a:lstStyle/>
        <a:p>
          <a:endParaRPr lang="en-US"/>
        </a:p>
      </dgm:t>
    </dgm:pt>
    <dgm:pt modelId="{418DE862-C1B1-4B38-88FC-4BC2A89E90C4}" type="parTrans" cxnId="{6C1913DE-E7BC-45D9-BD22-357787B100D4}">
      <dgm:prSet/>
      <dgm:spPr/>
      <dgm:t>
        <a:bodyPr/>
        <a:lstStyle/>
        <a:p>
          <a:endParaRPr lang="en-US"/>
        </a:p>
      </dgm:t>
    </dgm:pt>
    <dgm:pt modelId="{06B026AC-7730-4F92-9890-96A6E9F1C4C8}" type="sibTrans" cxnId="{6C1913DE-E7BC-45D9-BD22-357787B100D4}">
      <dgm:prSet/>
      <dgm:spPr/>
      <dgm:t>
        <a:bodyPr/>
        <a:lstStyle/>
        <a:p>
          <a:endParaRPr lang="en-US"/>
        </a:p>
      </dgm:t>
    </dgm:pt>
    <dgm:pt modelId="{ECCDEBAD-36F2-43A5-9290-80728BEE77EA}" type="pres">
      <dgm:prSet presAssocID="{FE8467E5-5A98-4F37-A117-96464C8A3F71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D429BB-D02E-4702-87C0-2C30F04A44F0}" type="pres">
      <dgm:prSet presAssocID="{FE8467E5-5A98-4F37-A117-96464C8A3F71}" presName="dummyMaxCanvas" presStyleCnt="0">
        <dgm:presLayoutVars/>
      </dgm:prSet>
      <dgm:spPr/>
    </dgm:pt>
    <dgm:pt modelId="{09D21511-27D7-43BA-AD34-98A9600D8BC4}" type="pres">
      <dgm:prSet presAssocID="{FE8467E5-5A98-4F37-A117-96464C8A3F71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99038F-F4C9-4C23-A34A-F3B41F2C30C2}" type="pres">
      <dgm:prSet presAssocID="{FE8467E5-5A98-4F37-A117-96464C8A3F71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474B1D-40B1-4F89-BC28-B3D9FE9F5F6C}" type="pres">
      <dgm:prSet presAssocID="{FE8467E5-5A98-4F37-A117-96464C8A3F71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74C8DA-B29B-44CE-8CE7-E343E67F8FA6}" type="pres">
      <dgm:prSet presAssocID="{FE8467E5-5A98-4F37-A117-96464C8A3F71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628D14-BE01-4EEB-8CF1-11F8F35D7C0D}" type="pres">
      <dgm:prSet presAssocID="{FE8467E5-5A98-4F37-A117-96464C8A3F71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0EDACC-7ADA-409B-BBE1-FF73C8A60AE7}" type="pres">
      <dgm:prSet presAssocID="{FE8467E5-5A98-4F37-A117-96464C8A3F71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64975D-08BC-4B33-BE02-0C6DA86C4A61}" type="pres">
      <dgm:prSet presAssocID="{FE8467E5-5A98-4F37-A117-96464C8A3F71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E78884-7344-40DE-A9EE-30349B6C12E1}" type="pres">
      <dgm:prSet presAssocID="{FE8467E5-5A98-4F37-A117-96464C8A3F71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01ACF-24FE-4388-829D-71DEC0058182}" type="pres">
      <dgm:prSet presAssocID="{FE8467E5-5A98-4F37-A117-96464C8A3F71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6C45D9-F59A-4BE2-935A-67332F8D8EC8}" type="pres">
      <dgm:prSet presAssocID="{FE8467E5-5A98-4F37-A117-96464C8A3F71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7F77B7-5404-4CAD-A695-920B9ECA8E63}" type="pres">
      <dgm:prSet presAssocID="{FE8467E5-5A98-4F37-A117-96464C8A3F71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82E71-72F8-4F01-9951-2484DFAFA93D}" type="pres">
      <dgm:prSet presAssocID="{FE8467E5-5A98-4F37-A117-96464C8A3F71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9ED00-09B1-4323-B91C-DCED86E299C8}" type="pres">
      <dgm:prSet presAssocID="{FE8467E5-5A98-4F37-A117-96464C8A3F71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7CD47-6B47-49AC-BE4B-1178DC99E607}" type="pres">
      <dgm:prSet presAssocID="{FE8467E5-5A98-4F37-A117-96464C8A3F71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5ABEFD-F8CD-42AF-987C-4A0CD4105CD9}" srcId="{FE8467E5-5A98-4F37-A117-96464C8A3F71}" destId="{98821AB7-D0A8-44D1-BD78-69296A4E4634}" srcOrd="1" destOrd="0" parTransId="{E9AEEB0C-BB5C-43FF-9831-7970C15EA2EE}" sibTransId="{33C3CE13-A243-4C9E-B462-936F47B1446B}"/>
    <dgm:cxn modelId="{5C5D6969-8B49-4321-A5F7-0145A873770E}" type="presOf" srcId="{8D1F39AA-E5B9-40A9-861A-0F2BA07AE596}" destId="{E7E78884-7344-40DE-A9EE-30349B6C12E1}" srcOrd="0" destOrd="0" presId="urn:microsoft.com/office/officeart/2005/8/layout/vProcess5"/>
    <dgm:cxn modelId="{85F11880-76DB-4112-AFF1-29EEB14E6AAD}" type="presOf" srcId="{EF60F155-A165-4A43-91A6-CE3AFB53D9F4}" destId="{19E7CD47-6B47-49AC-BE4B-1178DC99E607}" srcOrd="1" destOrd="0" presId="urn:microsoft.com/office/officeart/2005/8/layout/vProcess5"/>
    <dgm:cxn modelId="{AE62E28F-07E0-40D4-BDB3-6B17EDC3A3DE}" srcId="{FE8467E5-5A98-4F37-A117-96464C8A3F71}" destId="{73B42D73-8D10-4706-B05A-32029C1829EC}" srcOrd="2" destOrd="0" parTransId="{883498C6-3CF2-4E2E-A571-CBC1B5F6B14B}" sibTransId="{8D1F39AA-E5B9-40A9-861A-0F2BA07AE596}"/>
    <dgm:cxn modelId="{0397E9EB-F7F8-409E-B6B4-5AA2C62DBBAB}" type="presOf" srcId="{84EA7728-BAE0-45E7-A461-257658A2BCFF}" destId="{EB6C45D9-F59A-4BE2-935A-67332F8D8EC8}" srcOrd="1" destOrd="0" presId="urn:microsoft.com/office/officeart/2005/8/layout/vProcess5"/>
    <dgm:cxn modelId="{29C19944-1B1B-4DA6-A372-A0B617AC061F}" type="presOf" srcId="{98821AB7-D0A8-44D1-BD78-69296A4E4634}" destId="{BC7F77B7-5404-4CAD-A695-920B9ECA8E63}" srcOrd="1" destOrd="0" presId="urn:microsoft.com/office/officeart/2005/8/layout/vProcess5"/>
    <dgm:cxn modelId="{5CBDD556-DDD9-4673-8789-ED68686BB1D6}" type="presOf" srcId="{9807BFEA-CE7F-4D84-AA9F-E4031AC24762}" destId="{BF74C8DA-B29B-44CE-8CE7-E343E67F8FA6}" srcOrd="0" destOrd="0" presId="urn:microsoft.com/office/officeart/2005/8/layout/vProcess5"/>
    <dgm:cxn modelId="{43B5AD10-6499-4B72-95B3-D4F9830C5B64}" type="presOf" srcId="{98821AB7-D0A8-44D1-BD78-69296A4E4634}" destId="{D199038F-F4C9-4C23-A34A-F3B41F2C30C2}" srcOrd="0" destOrd="0" presId="urn:microsoft.com/office/officeart/2005/8/layout/vProcess5"/>
    <dgm:cxn modelId="{457F5988-B795-48E0-BF0A-38013CB72AF4}" type="presOf" srcId="{73B42D73-8D10-4706-B05A-32029C1829EC}" destId="{F1C82E71-72F8-4F01-9951-2484DFAFA93D}" srcOrd="1" destOrd="0" presId="urn:microsoft.com/office/officeart/2005/8/layout/vProcess5"/>
    <dgm:cxn modelId="{CC7A9687-F862-46E3-AB90-4110A8390CBA}" type="presOf" srcId="{FE8467E5-5A98-4F37-A117-96464C8A3F71}" destId="{ECCDEBAD-36F2-43A5-9290-80728BEE77EA}" srcOrd="0" destOrd="0" presId="urn:microsoft.com/office/officeart/2005/8/layout/vProcess5"/>
    <dgm:cxn modelId="{550DF9C6-6813-4F57-8D39-738773E8B505}" type="presOf" srcId="{2E647A82-6CDE-48F1-BC6B-54AE22FF9E23}" destId="{6D0EDACC-7ADA-409B-BBE1-FF73C8A60AE7}" srcOrd="0" destOrd="0" presId="urn:microsoft.com/office/officeart/2005/8/layout/vProcess5"/>
    <dgm:cxn modelId="{0D04D0CB-F021-4ABE-B950-3EE10E13919E}" type="presOf" srcId="{EF60F155-A165-4A43-91A6-CE3AFB53D9F4}" destId="{18628D14-BE01-4EEB-8CF1-11F8F35D7C0D}" srcOrd="0" destOrd="0" presId="urn:microsoft.com/office/officeart/2005/8/layout/vProcess5"/>
    <dgm:cxn modelId="{C8F52494-0DBE-4D34-9A6E-12FD9F572768}" type="presOf" srcId="{73B42D73-8D10-4706-B05A-32029C1829EC}" destId="{E8474B1D-40B1-4F89-BC28-B3D9FE9F5F6C}" srcOrd="0" destOrd="0" presId="urn:microsoft.com/office/officeart/2005/8/layout/vProcess5"/>
    <dgm:cxn modelId="{61271EFF-EF40-45CD-909F-3FE5A8C1710F}" type="presOf" srcId="{84EA7728-BAE0-45E7-A461-257658A2BCFF}" destId="{09D21511-27D7-43BA-AD34-98A9600D8BC4}" srcOrd="0" destOrd="0" presId="urn:microsoft.com/office/officeart/2005/8/layout/vProcess5"/>
    <dgm:cxn modelId="{B3CF1D97-B7E7-406E-AAF8-1577F80C671B}" srcId="{FE8467E5-5A98-4F37-A117-96464C8A3F71}" destId="{9807BFEA-CE7F-4D84-AA9F-E4031AC24762}" srcOrd="3" destOrd="0" parTransId="{1AE56E63-ABD7-479B-A5D7-D8E16BE2AEFE}" sibTransId="{E7AD99D2-9B4D-4EE5-8DD0-7AB9798C3BD3}"/>
    <dgm:cxn modelId="{2D55BEA1-55BA-4AE9-B0B9-15A08B4E6888}" type="presOf" srcId="{9807BFEA-CE7F-4D84-AA9F-E4031AC24762}" destId="{0389ED00-09B1-4323-B91C-DCED86E299C8}" srcOrd="1" destOrd="0" presId="urn:microsoft.com/office/officeart/2005/8/layout/vProcess5"/>
    <dgm:cxn modelId="{F9E39A68-731C-44CE-BA43-976E523D0616}" srcId="{FE8467E5-5A98-4F37-A117-96464C8A3F71}" destId="{C04A5EFD-D88C-4720-81B9-6B1145BB5AF0}" srcOrd="5" destOrd="0" parTransId="{B1B46AC6-F29B-42F0-A9C7-978CAC0DDC26}" sibTransId="{F57422A5-11B1-4707-8A4B-398A79FEFD51}"/>
    <dgm:cxn modelId="{CAD2C49B-90A8-4360-BA90-0B182253FAC1}" type="presOf" srcId="{33C3CE13-A243-4C9E-B462-936F47B1446B}" destId="{5764975D-08BC-4B33-BE02-0C6DA86C4A61}" srcOrd="0" destOrd="0" presId="urn:microsoft.com/office/officeart/2005/8/layout/vProcess5"/>
    <dgm:cxn modelId="{D43E3EF9-B8AF-42AE-86FE-9AF5E3FFBCEF}" srcId="{FE8467E5-5A98-4F37-A117-96464C8A3F71}" destId="{C425CBC1-8722-411D-B69F-4C37CDF56610}" srcOrd="6" destOrd="0" parTransId="{E7A72B1E-572C-48D5-9CF2-DCC9C63491AC}" sibTransId="{3BEE41A9-6101-41B6-A019-13CA019622FB}"/>
    <dgm:cxn modelId="{56B60C2F-D260-41A0-9A42-2CAFBEA390A9}" type="presOf" srcId="{E7AD99D2-9B4D-4EE5-8DD0-7AB9798C3BD3}" destId="{41501ACF-24FE-4388-829D-71DEC0058182}" srcOrd="0" destOrd="0" presId="urn:microsoft.com/office/officeart/2005/8/layout/vProcess5"/>
    <dgm:cxn modelId="{B1F45B3F-812A-4D0E-AE51-07ED6B73BBE3}" srcId="{FE8467E5-5A98-4F37-A117-96464C8A3F71}" destId="{84EA7728-BAE0-45E7-A461-257658A2BCFF}" srcOrd="0" destOrd="0" parTransId="{59D10E2D-08B5-405D-8FED-B22627BB1910}" sibTransId="{2E647A82-6CDE-48F1-BC6B-54AE22FF9E23}"/>
    <dgm:cxn modelId="{6C1913DE-E7BC-45D9-BD22-357787B100D4}" srcId="{FE8467E5-5A98-4F37-A117-96464C8A3F71}" destId="{090B4572-1545-4337-AA44-FF0FB13EE75E}" srcOrd="7" destOrd="0" parTransId="{418DE862-C1B1-4B38-88FC-4BC2A89E90C4}" sibTransId="{06B026AC-7730-4F92-9890-96A6E9F1C4C8}"/>
    <dgm:cxn modelId="{96A6884C-4009-480F-89A5-1C6E07321419}" srcId="{FE8467E5-5A98-4F37-A117-96464C8A3F71}" destId="{EF60F155-A165-4A43-91A6-CE3AFB53D9F4}" srcOrd="4" destOrd="0" parTransId="{40CBA3F8-1157-4D8C-8580-B44E750443B6}" sibTransId="{264F411B-2A0E-4EE3-BE01-96A80377344A}"/>
    <dgm:cxn modelId="{013C4A45-FE2A-4870-9C55-8E71E0BB53F7}" type="presParOf" srcId="{ECCDEBAD-36F2-43A5-9290-80728BEE77EA}" destId="{D1D429BB-D02E-4702-87C0-2C30F04A44F0}" srcOrd="0" destOrd="0" presId="urn:microsoft.com/office/officeart/2005/8/layout/vProcess5"/>
    <dgm:cxn modelId="{0DB6772B-CA26-4E04-A0C2-2701F794841E}" type="presParOf" srcId="{ECCDEBAD-36F2-43A5-9290-80728BEE77EA}" destId="{09D21511-27D7-43BA-AD34-98A9600D8BC4}" srcOrd="1" destOrd="0" presId="urn:microsoft.com/office/officeart/2005/8/layout/vProcess5"/>
    <dgm:cxn modelId="{A7389063-22F6-4F60-99B3-0BF722409991}" type="presParOf" srcId="{ECCDEBAD-36F2-43A5-9290-80728BEE77EA}" destId="{D199038F-F4C9-4C23-A34A-F3B41F2C30C2}" srcOrd="2" destOrd="0" presId="urn:microsoft.com/office/officeart/2005/8/layout/vProcess5"/>
    <dgm:cxn modelId="{75C8E8ED-9E26-45F4-971F-581C92C1F61B}" type="presParOf" srcId="{ECCDEBAD-36F2-43A5-9290-80728BEE77EA}" destId="{E8474B1D-40B1-4F89-BC28-B3D9FE9F5F6C}" srcOrd="3" destOrd="0" presId="urn:microsoft.com/office/officeart/2005/8/layout/vProcess5"/>
    <dgm:cxn modelId="{6F7B9091-DB3B-474A-8689-385DCE0316D3}" type="presParOf" srcId="{ECCDEBAD-36F2-43A5-9290-80728BEE77EA}" destId="{BF74C8DA-B29B-44CE-8CE7-E343E67F8FA6}" srcOrd="4" destOrd="0" presId="urn:microsoft.com/office/officeart/2005/8/layout/vProcess5"/>
    <dgm:cxn modelId="{19AC5EF8-9114-4C77-BD54-2E1486584C9C}" type="presParOf" srcId="{ECCDEBAD-36F2-43A5-9290-80728BEE77EA}" destId="{18628D14-BE01-4EEB-8CF1-11F8F35D7C0D}" srcOrd="5" destOrd="0" presId="urn:microsoft.com/office/officeart/2005/8/layout/vProcess5"/>
    <dgm:cxn modelId="{6C7543AF-1680-4955-B424-74855DD46BF8}" type="presParOf" srcId="{ECCDEBAD-36F2-43A5-9290-80728BEE77EA}" destId="{6D0EDACC-7ADA-409B-BBE1-FF73C8A60AE7}" srcOrd="6" destOrd="0" presId="urn:microsoft.com/office/officeart/2005/8/layout/vProcess5"/>
    <dgm:cxn modelId="{18E84816-D6B7-44F0-B24E-2FBC10505611}" type="presParOf" srcId="{ECCDEBAD-36F2-43A5-9290-80728BEE77EA}" destId="{5764975D-08BC-4B33-BE02-0C6DA86C4A61}" srcOrd="7" destOrd="0" presId="urn:microsoft.com/office/officeart/2005/8/layout/vProcess5"/>
    <dgm:cxn modelId="{6B624306-E2C1-4580-ABBC-343F86115F59}" type="presParOf" srcId="{ECCDEBAD-36F2-43A5-9290-80728BEE77EA}" destId="{E7E78884-7344-40DE-A9EE-30349B6C12E1}" srcOrd="8" destOrd="0" presId="urn:microsoft.com/office/officeart/2005/8/layout/vProcess5"/>
    <dgm:cxn modelId="{68BF4AD8-16A0-41B8-BA5E-B6FAAF99FE95}" type="presParOf" srcId="{ECCDEBAD-36F2-43A5-9290-80728BEE77EA}" destId="{41501ACF-24FE-4388-829D-71DEC0058182}" srcOrd="9" destOrd="0" presId="urn:microsoft.com/office/officeart/2005/8/layout/vProcess5"/>
    <dgm:cxn modelId="{B174D329-C75D-41AE-8B8F-6C51D183227B}" type="presParOf" srcId="{ECCDEBAD-36F2-43A5-9290-80728BEE77EA}" destId="{EB6C45D9-F59A-4BE2-935A-67332F8D8EC8}" srcOrd="10" destOrd="0" presId="urn:microsoft.com/office/officeart/2005/8/layout/vProcess5"/>
    <dgm:cxn modelId="{4AB20FEA-32E9-4DB5-86AA-550B822D0481}" type="presParOf" srcId="{ECCDEBAD-36F2-43A5-9290-80728BEE77EA}" destId="{BC7F77B7-5404-4CAD-A695-920B9ECA8E63}" srcOrd="11" destOrd="0" presId="urn:microsoft.com/office/officeart/2005/8/layout/vProcess5"/>
    <dgm:cxn modelId="{9F1F5F11-428C-49E8-AE8E-6BCA647DE053}" type="presParOf" srcId="{ECCDEBAD-36F2-43A5-9290-80728BEE77EA}" destId="{F1C82E71-72F8-4F01-9951-2484DFAFA93D}" srcOrd="12" destOrd="0" presId="urn:microsoft.com/office/officeart/2005/8/layout/vProcess5"/>
    <dgm:cxn modelId="{BDDC8FD4-B84C-46D2-B08B-E9C5EC1BC71C}" type="presParOf" srcId="{ECCDEBAD-36F2-43A5-9290-80728BEE77EA}" destId="{0389ED00-09B1-4323-B91C-DCED86E299C8}" srcOrd="13" destOrd="0" presId="urn:microsoft.com/office/officeart/2005/8/layout/vProcess5"/>
    <dgm:cxn modelId="{DD34F0C1-781A-4737-BA29-7D182429D3E7}" type="presParOf" srcId="{ECCDEBAD-36F2-43A5-9290-80728BEE77EA}" destId="{19E7CD47-6B47-49AC-BE4B-1178DC99E60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E8467E5-5A98-4F37-A117-96464C8A3F71}" type="doc">
      <dgm:prSet loTypeId="urn:microsoft.com/office/officeart/2005/8/layout/v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EA7728-BAE0-45E7-A461-257658A2BCF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1. Clearing the basic concept of cybersecurity</a:t>
          </a:r>
          <a:endParaRPr lang="en-US" dirty="0"/>
        </a:p>
      </dgm:t>
    </dgm:pt>
    <dgm:pt modelId="{59D10E2D-08B5-405D-8FED-B22627BB1910}" type="parTrans" cxnId="{B1F45B3F-812A-4D0E-AE51-07ED6B73BBE3}">
      <dgm:prSet/>
      <dgm:spPr/>
      <dgm:t>
        <a:bodyPr/>
        <a:lstStyle/>
        <a:p>
          <a:endParaRPr lang="en-US"/>
        </a:p>
      </dgm:t>
    </dgm:pt>
    <dgm:pt modelId="{2E647A82-6CDE-48F1-BC6B-54AE22FF9E23}" type="sibTrans" cxnId="{B1F45B3F-812A-4D0E-AE51-07ED6B73BBE3}">
      <dgm:prSet/>
      <dgm:spPr/>
      <dgm:t>
        <a:bodyPr/>
        <a:lstStyle/>
        <a:p>
          <a:endParaRPr lang="en-US"/>
        </a:p>
      </dgm:t>
    </dgm:pt>
    <dgm:pt modelId="{9807BFEA-CE7F-4D84-AA9F-E4031AC24762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4. Marking out the most frequent and malicious cybercrimes we witness </a:t>
          </a:r>
          <a:endParaRPr lang="en-US" dirty="0"/>
        </a:p>
      </dgm:t>
    </dgm:pt>
    <dgm:pt modelId="{E7AD99D2-9B4D-4EE5-8DD0-7AB9798C3BD3}" type="sibTrans" cxnId="{B3CF1D97-B7E7-406E-AAF8-1577F80C671B}">
      <dgm:prSet/>
      <dgm:spPr/>
      <dgm:t>
        <a:bodyPr/>
        <a:lstStyle/>
        <a:p>
          <a:endParaRPr lang="en-US"/>
        </a:p>
      </dgm:t>
    </dgm:pt>
    <dgm:pt modelId="{1AE56E63-ABD7-479B-A5D7-D8E16BE2AEFE}" type="parTrans" cxnId="{B3CF1D97-B7E7-406E-AAF8-1577F80C671B}">
      <dgm:prSet/>
      <dgm:spPr/>
      <dgm:t>
        <a:bodyPr/>
        <a:lstStyle/>
        <a:p>
          <a:endParaRPr lang="en-US"/>
        </a:p>
      </dgm:t>
    </dgm:pt>
    <dgm:pt modelId="{73B42D73-8D10-4706-B05A-32029C1829EC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3. Clearing the basic concept of cybercrime</a:t>
          </a:r>
          <a:endParaRPr lang="en-US" dirty="0"/>
        </a:p>
      </dgm:t>
    </dgm:pt>
    <dgm:pt modelId="{8D1F39AA-E5B9-40A9-861A-0F2BA07AE596}" type="sibTrans" cxnId="{AE62E28F-07E0-40D4-BDB3-6B17EDC3A3DE}">
      <dgm:prSet/>
      <dgm:spPr/>
      <dgm:t>
        <a:bodyPr/>
        <a:lstStyle/>
        <a:p>
          <a:endParaRPr lang="en-US"/>
        </a:p>
      </dgm:t>
    </dgm:pt>
    <dgm:pt modelId="{883498C6-3CF2-4E2E-A571-CBC1B5F6B14B}" type="parTrans" cxnId="{AE62E28F-07E0-40D4-BDB3-6B17EDC3A3DE}">
      <dgm:prSet/>
      <dgm:spPr/>
      <dgm:t>
        <a:bodyPr/>
        <a:lstStyle/>
        <a:p>
          <a:endParaRPr lang="en-US"/>
        </a:p>
      </dgm:t>
    </dgm:pt>
    <dgm:pt modelId="{98821AB7-D0A8-44D1-BD78-69296A4E4634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2. Looking around us and finding the example of cybersecurity as a form of both physical and digital</a:t>
          </a:r>
          <a:endParaRPr lang="en-US" dirty="0"/>
        </a:p>
      </dgm:t>
    </dgm:pt>
    <dgm:pt modelId="{E9AEEB0C-BB5C-43FF-9831-7970C15EA2EE}" type="parTrans" cxnId="{285ABEFD-F8CD-42AF-987C-4A0CD4105CD9}">
      <dgm:prSet/>
      <dgm:spPr/>
      <dgm:t>
        <a:bodyPr/>
        <a:lstStyle/>
        <a:p>
          <a:endParaRPr lang="en-US"/>
        </a:p>
      </dgm:t>
    </dgm:pt>
    <dgm:pt modelId="{33C3CE13-A243-4C9E-B462-936F47B1446B}" type="sibTrans" cxnId="{285ABEFD-F8CD-42AF-987C-4A0CD4105CD9}">
      <dgm:prSet/>
      <dgm:spPr/>
      <dgm:t>
        <a:bodyPr/>
        <a:lstStyle/>
        <a:p>
          <a:endParaRPr lang="en-US"/>
        </a:p>
      </dgm:t>
    </dgm:pt>
    <dgm:pt modelId="{EF60F155-A165-4A43-91A6-CE3AFB53D9F4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5. Collecting some statistical data and survey of some various cyber attacks and analyze , compare them along with current cybersecurity backup system </a:t>
          </a:r>
          <a:endParaRPr lang="en-US" dirty="0"/>
        </a:p>
      </dgm:t>
    </dgm:pt>
    <dgm:pt modelId="{40CBA3F8-1157-4D8C-8580-B44E750443B6}" type="parTrans" cxnId="{96A6884C-4009-480F-89A5-1C6E07321419}">
      <dgm:prSet/>
      <dgm:spPr/>
      <dgm:t>
        <a:bodyPr/>
        <a:lstStyle/>
        <a:p>
          <a:endParaRPr lang="en-US"/>
        </a:p>
      </dgm:t>
    </dgm:pt>
    <dgm:pt modelId="{264F411B-2A0E-4EE3-BE01-96A80377344A}" type="sibTrans" cxnId="{96A6884C-4009-480F-89A5-1C6E07321419}">
      <dgm:prSet/>
      <dgm:spPr/>
      <dgm:t>
        <a:bodyPr/>
        <a:lstStyle/>
        <a:p>
          <a:endParaRPr lang="en-US"/>
        </a:p>
      </dgm:t>
    </dgm:pt>
    <dgm:pt modelId="{C04A5EFD-D88C-4720-81B9-6B1145BB5AF0}">
      <dgm:prSet phldrT="[Text]"/>
      <dgm:spPr/>
      <dgm:t>
        <a:bodyPr/>
        <a:lstStyle/>
        <a:p>
          <a:endParaRPr lang="en-US"/>
        </a:p>
      </dgm:t>
    </dgm:pt>
    <dgm:pt modelId="{B1B46AC6-F29B-42F0-A9C7-978CAC0DDC26}" type="parTrans" cxnId="{F9E39A68-731C-44CE-BA43-976E523D0616}">
      <dgm:prSet/>
      <dgm:spPr/>
      <dgm:t>
        <a:bodyPr/>
        <a:lstStyle/>
        <a:p>
          <a:endParaRPr lang="en-US"/>
        </a:p>
      </dgm:t>
    </dgm:pt>
    <dgm:pt modelId="{F57422A5-11B1-4707-8A4B-398A79FEFD51}" type="sibTrans" cxnId="{F9E39A68-731C-44CE-BA43-976E523D0616}">
      <dgm:prSet/>
      <dgm:spPr/>
      <dgm:t>
        <a:bodyPr/>
        <a:lstStyle/>
        <a:p>
          <a:endParaRPr lang="en-US"/>
        </a:p>
      </dgm:t>
    </dgm:pt>
    <dgm:pt modelId="{C425CBC1-8722-411D-B69F-4C37CDF56610}">
      <dgm:prSet phldrT="[Text]"/>
      <dgm:spPr/>
      <dgm:t>
        <a:bodyPr/>
        <a:lstStyle/>
        <a:p>
          <a:endParaRPr lang="en-US"/>
        </a:p>
      </dgm:t>
    </dgm:pt>
    <dgm:pt modelId="{E7A72B1E-572C-48D5-9CF2-DCC9C63491AC}" type="parTrans" cxnId="{D43E3EF9-B8AF-42AE-86FE-9AF5E3FFBCEF}">
      <dgm:prSet/>
      <dgm:spPr/>
      <dgm:t>
        <a:bodyPr/>
        <a:lstStyle/>
        <a:p>
          <a:endParaRPr lang="en-US"/>
        </a:p>
      </dgm:t>
    </dgm:pt>
    <dgm:pt modelId="{3BEE41A9-6101-41B6-A019-13CA019622FB}" type="sibTrans" cxnId="{D43E3EF9-B8AF-42AE-86FE-9AF5E3FFBCEF}">
      <dgm:prSet/>
      <dgm:spPr/>
      <dgm:t>
        <a:bodyPr/>
        <a:lstStyle/>
        <a:p>
          <a:endParaRPr lang="en-US"/>
        </a:p>
      </dgm:t>
    </dgm:pt>
    <dgm:pt modelId="{090B4572-1545-4337-AA44-FF0FB13EE75E}">
      <dgm:prSet phldrT="[Text]"/>
      <dgm:spPr/>
      <dgm:t>
        <a:bodyPr/>
        <a:lstStyle/>
        <a:p>
          <a:endParaRPr lang="en-US"/>
        </a:p>
      </dgm:t>
    </dgm:pt>
    <dgm:pt modelId="{418DE862-C1B1-4B38-88FC-4BC2A89E90C4}" type="parTrans" cxnId="{6C1913DE-E7BC-45D9-BD22-357787B100D4}">
      <dgm:prSet/>
      <dgm:spPr/>
      <dgm:t>
        <a:bodyPr/>
        <a:lstStyle/>
        <a:p>
          <a:endParaRPr lang="en-US"/>
        </a:p>
      </dgm:t>
    </dgm:pt>
    <dgm:pt modelId="{06B026AC-7730-4F92-9890-96A6E9F1C4C8}" type="sibTrans" cxnId="{6C1913DE-E7BC-45D9-BD22-357787B100D4}">
      <dgm:prSet/>
      <dgm:spPr/>
      <dgm:t>
        <a:bodyPr/>
        <a:lstStyle/>
        <a:p>
          <a:endParaRPr lang="en-US"/>
        </a:p>
      </dgm:t>
    </dgm:pt>
    <dgm:pt modelId="{ECCDEBAD-36F2-43A5-9290-80728BEE77EA}" type="pres">
      <dgm:prSet presAssocID="{FE8467E5-5A98-4F37-A117-96464C8A3F71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D429BB-D02E-4702-87C0-2C30F04A44F0}" type="pres">
      <dgm:prSet presAssocID="{FE8467E5-5A98-4F37-A117-96464C8A3F71}" presName="dummyMaxCanvas" presStyleCnt="0">
        <dgm:presLayoutVars/>
      </dgm:prSet>
      <dgm:spPr/>
    </dgm:pt>
    <dgm:pt modelId="{09D21511-27D7-43BA-AD34-98A9600D8BC4}" type="pres">
      <dgm:prSet presAssocID="{FE8467E5-5A98-4F37-A117-96464C8A3F71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99038F-F4C9-4C23-A34A-F3B41F2C30C2}" type="pres">
      <dgm:prSet presAssocID="{FE8467E5-5A98-4F37-A117-96464C8A3F71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474B1D-40B1-4F89-BC28-B3D9FE9F5F6C}" type="pres">
      <dgm:prSet presAssocID="{FE8467E5-5A98-4F37-A117-96464C8A3F71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74C8DA-B29B-44CE-8CE7-E343E67F8FA6}" type="pres">
      <dgm:prSet presAssocID="{FE8467E5-5A98-4F37-A117-96464C8A3F71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628D14-BE01-4EEB-8CF1-11F8F35D7C0D}" type="pres">
      <dgm:prSet presAssocID="{FE8467E5-5A98-4F37-A117-96464C8A3F71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0EDACC-7ADA-409B-BBE1-FF73C8A60AE7}" type="pres">
      <dgm:prSet presAssocID="{FE8467E5-5A98-4F37-A117-96464C8A3F71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64975D-08BC-4B33-BE02-0C6DA86C4A61}" type="pres">
      <dgm:prSet presAssocID="{FE8467E5-5A98-4F37-A117-96464C8A3F71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E78884-7344-40DE-A9EE-30349B6C12E1}" type="pres">
      <dgm:prSet presAssocID="{FE8467E5-5A98-4F37-A117-96464C8A3F71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01ACF-24FE-4388-829D-71DEC0058182}" type="pres">
      <dgm:prSet presAssocID="{FE8467E5-5A98-4F37-A117-96464C8A3F71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6C45D9-F59A-4BE2-935A-67332F8D8EC8}" type="pres">
      <dgm:prSet presAssocID="{FE8467E5-5A98-4F37-A117-96464C8A3F71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7F77B7-5404-4CAD-A695-920B9ECA8E63}" type="pres">
      <dgm:prSet presAssocID="{FE8467E5-5A98-4F37-A117-96464C8A3F71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82E71-72F8-4F01-9951-2484DFAFA93D}" type="pres">
      <dgm:prSet presAssocID="{FE8467E5-5A98-4F37-A117-96464C8A3F71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9ED00-09B1-4323-B91C-DCED86E299C8}" type="pres">
      <dgm:prSet presAssocID="{FE8467E5-5A98-4F37-A117-96464C8A3F71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7CD47-6B47-49AC-BE4B-1178DC99E607}" type="pres">
      <dgm:prSet presAssocID="{FE8467E5-5A98-4F37-A117-96464C8A3F71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5ABEFD-F8CD-42AF-987C-4A0CD4105CD9}" srcId="{FE8467E5-5A98-4F37-A117-96464C8A3F71}" destId="{98821AB7-D0A8-44D1-BD78-69296A4E4634}" srcOrd="1" destOrd="0" parTransId="{E9AEEB0C-BB5C-43FF-9831-7970C15EA2EE}" sibTransId="{33C3CE13-A243-4C9E-B462-936F47B1446B}"/>
    <dgm:cxn modelId="{5C5D6969-8B49-4321-A5F7-0145A873770E}" type="presOf" srcId="{8D1F39AA-E5B9-40A9-861A-0F2BA07AE596}" destId="{E7E78884-7344-40DE-A9EE-30349B6C12E1}" srcOrd="0" destOrd="0" presId="urn:microsoft.com/office/officeart/2005/8/layout/vProcess5"/>
    <dgm:cxn modelId="{85F11880-76DB-4112-AFF1-29EEB14E6AAD}" type="presOf" srcId="{EF60F155-A165-4A43-91A6-CE3AFB53D9F4}" destId="{19E7CD47-6B47-49AC-BE4B-1178DC99E607}" srcOrd="1" destOrd="0" presId="urn:microsoft.com/office/officeart/2005/8/layout/vProcess5"/>
    <dgm:cxn modelId="{AE62E28F-07E0-40D4-BDB3-6B17EDC3A3DE}" srcId="{FE8467E5-5A98-4F37-A117-96464C8A3F71}" destId="{73B42D73-8D10-4706-B05A-32029C1829EC}" srcOrd="2" destOrd="0" parTransId="{883498C6-3CF2-4E2E-A571-CBC1B5F6B14B}" sibTransId="{8D1F39AA-E5B9-40A9-861A-0F2BA07AE596}"/>
    <dgm:cxn modelId="{0397E9EB-F7F8-409E-B6B4-5AA2C62DBBAB}" type="presOf" srcId="{84EA7728-BAE0-45E7-A461-257658A2BCFF}" destId="{EB6C45D9-F59A-4BE2-935A-67332F8D8EC8}" srcOrd="1" destOrd="0" presId="urn:microsoft.com/office/officeart/2005/8/layout/vProcess5"/>
    <dgm:cxn modelId="{29C19944-1B1B-4DA6-A372-A0B617AC061F}" type="presOf" srcId="{98821AB7-D0A8-44D1-BD78-69296A4E4634}" destId="{BC7F77B7-5404-4CAD-A695-920B9ECA8E63}" srcOrd="1" destOrd="0" presId="urn:microsoft.com/office/officeart/2005/8/layout/vProcess5"/>
    <dgm:cxn modelId="{5CBDD556-DDD9-4673-8789-ED68686BB1D6}" type="presOf" srcId="{9807BFEA-CE7F-4D84-AA9F-E4031AC24762}" destId="{BF74C8DA-B29B-44CE-8CE7-E343E67F8FA6}" srcOrd="0" destOrd="0" presId="urn:microsoft.com/office/officeart/2005/8/layout/vProcess5"/>
    <dgm:cxn modelId="{43B5AD10-6499-4B72-95B3-D4F9830C5B64}" type="presOf" srcId="{98821AB7-D0A8-44D1-BD78-69296A4E4634}" destId="{D199038F-F4C9-4C23-A34A-F3B41F2C30C2}" srcOrd="0" destOrd="0" presId="urn:microsoft.com/office/officeart/2005/8/layout/vProcess5"/>
    <dgm:cxn modelId="{457F5988-B795-48E0-BF0A-38013CB72AF4}" type="presOf" srcId="{73B42D73-8D10-4706-B05A-32029C1829EC}" destId="{F1C82E71-72F8-4F01-9951-2484DFAFA93D}" srcOrd="1" destOrd="0" presId="urn:microsoft.com/office/officeart/2005/8/layout/vProcess5"/>
    <dgm:cxn modelId="{CC7A9687-F862-46E3-AB90-4110A8390CBA}" type="presOf" srcId="{FE8467E5-5A98-4F37-A117-96464C8A3F71}" destId="{ECCDEBAD-36F2-43A5-9290-80728BEE77EA}" srcOrd="0" destOrd="0" presId="urn:microsoft.com/office/officeart/2005/8/layout/vProcess5"/>
    <dgm:cxn modelId="{550DF9C6-6813-4F57-8D39-738773E8B505}" type="presOf" srcId="{2E647A82-6CDE-48F1-BC6B-54AE22FF9E23}" destId="{6D0EDACC-7ADA-409B-BBE1-FF73C8A60AE7}" srcOrd="0" destOrd="0" presId="urn:microsoft.com/office/officeart/2005/8/layout/vProcess5"/>
    <dgm:cxn modelId="{0D04D0CB-F021-4ABE-B950-3EE10E13919E}" type="presOf" srcId="{EF60F155-A165-4A43-91A6-CE3AFB53D9F4}" destId="{18628D14-BE01-4EEB-8CF1-11F8F35D7C0D}" srcOrd="0" destOrd="0" presId="urn:microsoft.com/office/officeart/2005/8/layout/vProcess5"/>
    <dgm:cxn modelId="{C8F52494-0DBE-4D34-9A6E-12FD9F572768}" type="presOf" srcId="{73B42D73-8D10-4706-B05A-32029C1829EC}" destId="{E8474B1D-40B1-4F89-BC28-B3D9FE9F5F6C}" srcOrd="0" destOrd="0" presId="urn:microsoft.com/office/officeart/2005/8/layout/vProcess5"/>
    <dgm:cxn modelId="{61271EFF-EF40-45CD-909F-3FE5A8C1710F}" type="presOf" srcId="{84EA7728-BAE0-45E7-A461-257658A2BCFF}" destId="{09D21511-27D7-43BA-AD34-98A9600D8BC4}" srcOrd="0" destOrd="0" presId="urn:microsoft.com/office/officeart/2005/8/layout/vProcess5"/>
    <dgm:cxn modelId="{B3CF1D97-B7E7-406E-AAF8-1577F80C671B}" srcId="{FE8467E5-5A98-4F37-A117-96464C8A3F71}" destId="{9807BFEA-CE7F-4D84-AA9F-E4031AC24762}" srcOrd="3" destOrd="0" parTransId="{1AE56E63-ABD7-479B-A5D7-D8E16BE2AEFE}" sibTransId="{E7AD99D2-9B4D-4EE5-8DD0-7AB9798C3BD3}"/>
    <dgm:cxn modelId="{2D55BEA1-55BA-4AE9-B0B9-15A08B4E6888}" type="presOf" srcId="{9807BFEA-CE7F-4D84-AA9F-E4031AC24762}" destId="{0389ED00-09B1-4323-B91C-DCED86E299C8}" srcOrd="1" destOrd="0" presId="urn:microsoft.com/office/officeart/2005/8/layout/vProcess5"/>
    <dgm:cxn modelId="{F9E39A68-731C-44CE-BA43-976E523D0616}" srcId="{FE8467E5-5A98-4F37-A117-96464C8A3F71}" destId="{C04A5EFD-D88C-4720-81B9-6B1145BB5AF0}" srcOrd="5" destOrd="0" parTransId="{B1B46AC6-F29B-42F0-A9C7-978CAC0DDC26}" sibTransId="{F57422A5-11B1-4707-8A4B-398A79FEFD51}"/>
    <dgm:cxn modelId="{CAD2C49B-90A8-4360-BA90-0B182253FAC1}" type="presOf" srcId="{33C3CE13-A243-4C9E-B462-936F47B1446B}" destId="{5764975D-08BC-4B33-BE02-0C6DA86C4A61}" srcOrd="0" destOrd="0" presId="urn:microsoft.com/office/officeart/2005/8/layout/vProcess5"/>
    <dgm:cxn modelId="{D43E3EF9-B8AF-42AE-86FE-9AF5E3FFBCEF}" srcId="{FE8467E5-5A98-4F37-A117-96464C8A3F71}" destId="{C425CBC1-8722-411D-B69F-4C37CDF56610}" srcOrd="6" destOrd="0" parTransId="{E7A72B1E-572C-48D5-9CF2-DCC9C63491AC}" sibTransId="{3BEE41A9-6101-41B6-A019-13CA019622FB}"/>
    <dgm:cxn modelId="{56B60C2F-D260-41A0-9A42-2CAFBEA390A9}" type="presOf" srcId="{E7AD99D2-9B4D-4EE5-8DD0-7AB9798C3BD3}" destId="{41501ACF-24FE-4388-829D-71DEC0058182}" srcOrd="0" destOrd="0" presId="urn:microsoft.com/office/officeart/2005/8/layout/vProcess5"/>
    <dgm:cxn modelId="{B1F45B3F-812A-4D0E-AE51-07ED6B73BBE3}" srcId="{FE8467E5-5A98-4F37-A117-96464C8A3F71}" destId="{84EA7728-BAE0-45E7-A461-257658A2BCFF}" srcOrd="0" destOrd="0" parTransId="{59D10E2D-08B5-405D-8FED-B22627BB1910}" sibTransId="{2E647A82-6CDE-48F1-BC6B-54AE22FF9E23}"/>
    <dgm:cxn modelId="{6C1913DE-E7BC-45D9-BD22-357787B100D4}" srcId="{FE8467E5-5A98-4F37-A117-96464C8A3F71}" destId="{090B4572-1545-4337-AA44-FF0FB13EE75E}" srcOrd="7" destOrd="0" parTransId="{418DE862-C1B1-4B38-88FC-4BC2A89E90C4}" sibTransId="{06B026AC-7730-4F92-9890-96A6E9F1C4C8}"/>
    <dgm:cxn modelId="{96A6884C-4009-480F-89A5-1C6E07321419}" srcId="{FE8467E5-5A98-4F37-A117-96464C8A3F71}" destId="{EF60F155-A165-4A43-91A6-CE3AFB53D9F4}" srcOrd="4" destOrd="0" parTransId="{40CBA3F8-1157-4D8C-8580-B44E750443B6}" sibTransId="{264F411B-2A0E-4EE3-BE01-96A80377344A}"/>
    <dgm:cxn modelId="{013C4A45-FE2A-4870-9C55-8E71E0BB53F7}" type="presParOf" srcId="{ECCDEBAD-36F2-43A5-9290-80728BEE77EA}" destId="{D1D429BB-D02E-4702-87C0-2C30F04A44F0}" srcOrd="0" destOrd="0" presId="urn:microsoft.com/office/officeart/2005/8/layout/vProcess5"/>
    <dgm:cxn modelId="{0DB6772B-CA26-4E04-A0C2-2701F794841E}" type="presParOf" srcId="{ECCDEBAD-36F2-43A5-9290-80728BEE77EA}" destId="{09D21511-27D7-43BA-AD34-98A9600D8BC4}" srcOrd="1" destOrd="0" presId="urn:microsoft.com/office/officeart/2005/8/layout/vProcess5"/>
    <dgm:cxn modelId="{A7389063-22F6-4F60-99B3-0BF722409991}" type="presParOf" srcId="{ECCDEBAD-36F2-43A5-9290-80728BEE77EA}" destId="{D199038F-F4C9-4C23-A34A-F3B41F2C30C2}" srcOrd="2" destOrd="0" presId="urn:microsoft.com/office/officeart/2005/8/layout/vProcess5"/>
    <dgm:cxn modelId="{75C8E8ED-9E26-45F4-971F-581C92C1F61B}" type="presParOf" srcId="{ECCDEBAD-36F2-43A5-9290-80728BEE77EA}" destId="{E8474B1D-40B1-4F89-BC28-B3D9FE9F5F6C}" srcOrd="3" destOrd="0" presId="urn:microsoft.com/office/officeart/2005/8/layout/vProcess5"/>
    <dgm:cxn modelId="{6F7B9091-DB3B-474A-8689-385DCE0316D3}" type="presParOf" srcId="{ECCDEBAD-36F2-43A5-9290-80728BEE77EA}" destId="{BF74C8DA-B29B-44CE-8CE7-E343E67F8FA6}" srcOrd="4" destOrd="0" presId="urn:microsoft.com/office/officeart/2005/8/layout/vProcess5"/>
    <dgm:cxn modelId="{19AC5EF8-9114-4C77-BD54-2E1486584C9C}" type="presParOf" srcId="{ECCDEBAD-36F2-43A5-9290-80728BEE77EA}" destId="{18628D14-BE01-4EEB-8CF1-11F8F35D7C0D}" srcOrd="5" destOrd="0" presId="urn:microsoft.com/office/officeart/2005/8/layout/vProcess5"/>
    <dgm:cxn modelId="{6C7543AF-1680-4955-B424-74855DD46BF8}" type="presParOf" srcId="{ECCDEBAD-36F2-43A5-9290-80728BEE77EA}" destId="{6D0EDACC-7ADA-409B-BBE1-FF73C8A60AE7}" srcOrd="6" destOrd="0" presId="urn:microsoft.com/office/officeart/2005/8/layout/vProcess5"/>
    <dgm:cxn modelId="{18E84816-D6B7-44F0-B24E-2FBC10505611}" type="presParOf" srcId="{ECCDEBAD-36F2-43A5-9290-80728BEE77EA}" destId="{5764975D-08BC-4B33-BE02-0C6DA86C4A61}" srcOrd="7" destOrd="0" presId="urn:microsoft.com/office/officeart/2005/8/layout/vProcess5"/>
    <dgm:cxn modelId="{6B624306-E2C1-4580-ABBC-343F86115F59}" type="presParOf" srcId="{ECCDEBAD-36F2-43A5-9290-80728BEE77EA}" destId="{E7E78884-7344-40DE-A9EE-30349B6C12E1}" srcOrd="8" destOrd="0" presId="urn:microsoft.com/office/officeart/2005/8/layout/vProcess5"/>
    <dgm:cxn modelId="{68BF4AD8-16A0-41B8-BA5E-B6FAAF99FE95}" type="presParOf" srcId="{ECCDEBAD-36F2-43A5-9290-80728BEE77EA}" destId="{41501ACF-24FE-4388-829D-71DEC0058182}" srcOrd="9" destOrd="0" presId="urn:microsoft.com/office/officeart/2005/8/layout/vProcess5"/>
    <dgm:cxn modelId="{B174D329-C75D-41AE-8B8F-6C51D183227B}" type="presParOf" srcId="{ECCDEBAD-36F2-43A5-9290-80728BEE77EA}" destId="{EB6C45D9-F59A-4BE2-935A-67332F8D8EC8}" srcOrd="10" destOrd="0" presId="urn:microsoft.com/office/officeart/2005/8/layout/vProcess5"/>
    <dgm:cxn modelId="{4AB20FEA-32E9-4DB5-86AA-550B822D0481}" type="presParOf" srcId="{ECCDEBAD-36F2-43A5-9290-80728BEE77EA}" destId="{BC7F77B7-5404-4CAD-A695-920B9ECA8E63}" srcOrd="11" destOrd="0" presId="urn:microsoft.com/office/officeart/2005/8/layout/vProcess5"/>
    <dgm:cxn modelId="{9F1F5F11-428C-49E8-AE8E-6BCA647DE053}" type="presParOf" srcId="{ECCDEBAD-36F2-43A5-9290-80728BEE77EA}" destId="{F1C82E71-72F8-4F01-9951-2484DFAFA93D}" srcOrd="12" destOrd="0" presId="urn:microsoft.com/office/officeart/2005/8/layout/vProcess5"/>
    <dgm:cxn modelId="{BDDC8FD4-B84C-46D2-B08B-E9C5EC1BC71C}" type="presParOf" srcId="{ECCDEBAD-36F2-43A5-9290-80728BEE77EA}" destId="{0389ED00-09B1-4323-B91C-DCED86E299C8}" srcOrd="13" destOrd="0" presId="urn:microsoft.com/office/officeart/2005/8/layout/vProcess5"/>
    <dgm:cxn modelId="{DD34F0C1-781A-4737-BA29-7D182429D3E7}" type="presParOf" srcId="{ECCDEBAD-36F2-43A5-9290-80728BEE77EA}" destId="{19E7CD47-6B47-49AC-BE4B-1178DC99E60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E8467E5-5A98-4F37-A117-96464C8A3F71}" type="doc">
      <dgm:prSet loTypeId="urn:microsoft.com/office/officeart/2005/8/layout/v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EA7728-BAE0-45E7-A461-257658A2BCF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1. Clearing the basic concept of cybersecurity</a:t>
          </a:r>
          <a:endParaRPr lang="en-US" dirty="0"/>
        </a:p>
      </dgm:t>
    </dgm:pt>
    <dgm:pt modelId="{59D10E2D-08B5-405D-8FED-B22627BB1910}" type="parTrans" cxnId="{B1F45B3F-812A-4D0E-AE51-07ED6B73BBE3}">
      <dgm:prSet/>
      <dgm:spPr/>
      <dgm:t>
        <a:bodyPr/>
        <a:lstStyle/>
        <a:p>
          <a:endParaRPr lang="en-US"/>
        </a:p>
      </dgm:t>
    </dgm:pt>
    <dgm:pt modelId="{2E647A82-6CDE-48F1-BC6B-54AE22FF9E23}" type="sibTrans" cxnId="{B1F45B3F-812A-4D0E-AE51-07ED6B73BBE3}">
      <dgm:prSet/>
      <dgm:spPr/>
      <dgm:t>
        <a:bodyPr/>
        <a:lstStyle/>
        <a:p>
          <a:endParaRPr lang="en-US"/>
        </a:p>
      </dgm:t>
    </dgm:pt>
    <dgm:pt modelId="{9807BFEA-CE7F-4D84-AA9F-E4031AC24762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4. Marking out the most frequent and malicious cybercrimes we witness </a:t>
          </a:r>
          <a:endParaRPr lang="en-US" dirty="0"/>
        </a:p>
      </dgm:t>
    </dgm:pt>
    <dgm:pt modelId="{E7AD99D2-9B4D-4EE5-8DD0-7AB9798C3BD3}" type="sibTrans" cxnId="{B3CF1D97-B7E7-406E-AAF8-1577F80C671B}">
      <dgm:prSet/>
      <dgm:spPr/>
      <dgm:t>
        <a:bodyPr/>
        <a:lstStyle/>
        <a:p>
          <a:endParaRPr lang="en-US"/>
        </a:p>
      </dgm:t>
    </dgm:pt>
    <dgm:pt modelId="{1AE56E63-ABD7-479B-A5D7-D8E16BE2AEFE}" type="parTrans" cxnId="{B3CF1D97-B7E7-406E-AAF8-1577F80C671B}">
      <dgm:prSet/>
      <dgm:spPr/>
      <dgm:t>
        <a:bodyPr/>
        <a:lstStyle/>
        <a:p>
          <a:endParaRPr lang="en-US"/>
        </a:p>
      </dgm:t>
    </dgm:pt>
    <dgm:pt modelId="{73B42D73-8D10-4706-B05A-32029C1829EC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3. Clearing the basic concept of cybercrime</a:t>
          </a:r>
          <a:endParaRPr lang="en-US" dirty="0"/>
        </a:p>
      </dgm:t>
    </dgm:pt>
    <dgm:pt modelId="{8D1F39AA-E5B9-40A9-861A-0F2BA07AE596}" type="sibTrans" cxnId="{AE62E28F-07E0-40D4-BDB3-6B17EDC3A3DE}">
      <dgm:prSet/>
      <dgm:spPr/>
      <dgm:t>
        <a:bodyPr/>
        <a:lstStyle/>
        <a:p>
          <a:endParaRPr lang="en-US"/>
        </a:p>
      </dgm:t>
    </dgm:pt>
    <dgm:pt modelId="{883498C6-3CF2-4E2E-A571-CBC1B5F6B14B}" type="parTrans" cxnId="{AE62E28F-07E0-40D4-BDB3-6B17EDC3A3DE}">
      <dgm:prSet/>
      <dgm:spPr/>
      <dgm:t>
        <a:bodyPr/>
        <a:lstStyle/>
        <a:p>
          <a:endParaRPr lang="en-US"/>
        </a:p>
      </dgm:t>
    </dgm:pt>
    <dgm:pt modelId="{98821AB7-D0A8-44D1-BD78-69296A4E4634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2. Looking around us and finding the example of cybersecurity as a form of both physical and digital</a:t>
          </a:r>
          <a:endParaRPr lang="en-US" dirty="0"/>
        </a:p>
      </dgm:t>
    </dgm:pt>
    <dgm:pt modelId="{E9AEEB0C-BB5C-43FF-9831-7970C15EA2EE}" type="parTrans" cxnId="{285ABEFD-F8CD-42AF-987C-4A0CD4105CD9}">
      <dgm:prSet/>
      <dgm:spPr/>
      <dgm:t>
        <a:bodyPr/>
        <a:lstStyle/>
        <a:p>
          <a:endParaRPr lang="en-US"/>
        </a:p>
      </dgm:t>
    </dgm:pt>
    <dgm:pt modelId="{33C3CE13-A243-4C9E-B462-936F47B1446B}" type="sibTrans" cxnId="{285ABEFD-F8CD-42AF-987C-4A0CD4105CD9}">
      <dgm:prSet/>
      <dgm:spPr/>
      <dgm:t>
        <a:bodyPr/>
        <a:lstStyle/>
        <a:p>
          <a:endParaRPr lang="en-US"/>
        </a:p>
      </dgm:t>
    </dgm:pt>
    <dgm:pt modelId="{EF60F155-A165-4A43-91A6-CE3AFB53D9F4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5. Collecting some statistical data and survey of some various cyber attacks and analyze , compare them along with current cybersecurity backup system </a:t>
          </a:r>
          <a:endParaRPr lang="en-US" dirty="0"/>
        </a:p>
      </dgm:t>
    </dgm:pt>
    <dgm:pt modelId="{40CBA3F8-1157-4D8C-8580-B44E750443B6}" type="parTrans" cxnId="{96A6884C-4009-480F-89A5-1C6E07321419}">
      <dgm:prSet/>
      <dgm:spPr/>
      <dgm:t>
        <a:bodyPr/>
        <a:lstStyle/>
        <a:p>
          <a:endParaRPr lang="en-US"/>
        </a:p>
      </dgm:t>
    </dgm:pt>
    <dgm:pt modelId="{264F411B-2A0E-4EE3-BE01-96A80377344A}" type="sibTrans" cxnId="{96A6884C-4009-480F-89A5-1C6E07321419}">
      <dgm:prSet/>
      <dgm:spPr/>
      <dgm:t>
        <a:bodyPr/>
        <a:lstStyle/>
        <a:p>
          <a:endParaRPr lang="en-US"/>
        </a:p>
      </dgm:t>
    </dgm:pt>
    <dgm:pt modelId="{C04A5EFD-D88C-4720-81B9-6B1145BB5AF0}">
      <dgm:prSet phldrT="[Text]"/>
      <dgm:spPr/>
      <dgm:t>
        <a:bodyPr/>
        <a:lstStyle/>
        <a:p>
          <a:endParaRPr lang="en-US"/>
        </a:p>
      </dgm:t>
    </dgm:pt>
    <dgm:pt modelId="{B1B46AC6-F29B-42F0-A9C7-978CAC0DDC26}" type="parTrans" cxnId="{F9E39A68-731C-44CE-BA43-976E523D0616}">
      <dgm:prSet/>
      <dgm:spPr/>
      <dgm:t>
        <a:bodyPr/>
        <a:lstStyle/>
        <a:p>
          <a:endParaRPr lang="en-US"/>
        </a:p>
      </dgm:t>
    </dgm:pt>
    <dgm:pt modelId="{F57422A5-11B1-4707-8A4B-398A79FEFD51}" type="sibTrans" cxnId="{F9E39A68-731C-44CE-BA43-976E523D0616}">
      <dgm:prSet/>
      <dgm:spPr/>
      <dgm:t>
        <a:bodyPr/>
        <a:lstStyle/>
        <a:p>
          <a:endParaRPr lang="en-US"/>
        </a:p>
      </dgm:t>
    </dgm:pt>
    <dgm:pt modelId="{C425CBC1-8722-411D-B69F-4C37CDF56610}">
      <dgm:prSet phldrT="[Text]"/>
      <dgm:spPr/>
      <dgm:t>
        <a:bodyPr/>
        <a:lstStyle/>
        <a:p>
          <a:endParaRPr lang="en-US"/>
        </a:p>
      </dgm:t>
    </dgm:pt>
    <dgm:pt modelId="{E7A72B1E-572C-48D5-9CF2-DCC9C63491AC}" type="parTrans" cxnId="{D43E3EF9-B8AF-42AE-86FE-9AF5E3FFBCEF}">
      <dgm:prSet/>
      <dgm:spPr/>
      <dgm:t>
        <a:bodyPr/>
        <a:lstStyle/>
        <a:p>
          <a:endParaRPr lang="en-US"/>
        </a:p>
      </dgm:t>
    </dgm:pt>
    <dgm:pt modelId="{3BEE41A9-6101-41B6-A019-13CA019622FB}" type="sibTrans" cxnId="{D43E3EF9-B8AF-42AE-86FE-9AF5E3FFBCEF}">
      <dgm:prSet/>
      <dgm:spPr/>
      <dgm:t>
        <a:bodyPr/>
        <a:lstStyle/>
        <a:p>
          <a:endParaRPr lang="en-US"/>
        </a:p>
      </dgm:t>
    </dgm:pt>
    <dgm:pt modelId="{090B4572-1545-4337-AA44-FF0FB13EE75E}">
      <dgm:prSet phldrT="[Text]"/>
      <dgm:spPr/>
      <dgm:t>
        <a:bodyPr/>
        <a:lstStyle/>
        <a:p>
          <a:endParaRPr lang="en-US"/>
        </a:p>
      </dgm:t>
    </dgm:pt>
    <dgm:pt modelId="{418DE862-C1B1-4B38-88FC-4BC2A89E90C4}" type="parTrans" cxnId="{6C1913DE-E7BC-45D9-BD22-357787B100D4}">
      <dgm:prSet/>
      <dgm:spPr/>
      <dgm:t>
        <a:bodyPr/>
        <a:lstStyle/>
        <a:p>
          <a:endParaRPr lang="en-US"/>
        </a:p>
      </dgm:t>
    </dgm:pt>
    <dgm:pt modelId="{06B026AC-7730-4F92-9890-96A6E9F1C4C8}" type="sibTrans" cxnId="{6C1913DE-E7BC-45D9-BD22-357787B100D4}">
      <dgm:prSet/>
      <dgm:spPr/>
      <dgm:t>
        <a:bodyPr/>
        <a:lstStyle/>
        <a:p>
          <a:endParaRPr lang="en-US"/>
        </a:p>
      </dgm:t>
    </dgm:pt>
    <dgm:pt modelId="{ECCDEBAD-36F2-43A5-9290-80728BEE77EA}" type="pres">
      <dgm:prSet presAssocID="{FE8467E5-5A98-4F37-A117-96464C8A3F71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D429BB-D02E-4702-87C0-2C30F04A44F0}" type="pres">
      <dgm:prSet presAssocID="{FE8467E5-5A98-4F37-A117-96464C8A3F71}" presName="dummyMaxCanvas" presStyleCnt="0">
        <dgm:presLayoutVars/>
      </dgm:prSet>
      <dgm:spPr/>
    </dgm:pt>
    <dgm:pt modelId="{09D21511-27D7-43BA-AD34-98A9600D8BC4}" type="pres">
      <dgm:prSet presAssocID="{FE8467E5-5A98-4F37-A117-96464C8A3F71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99038F-F4C9-4C23-A34A-F3B41F2C30C2}" type="pres">
      <dgm:prSet presAssocID="{FE8467E5-5A98-4F37-A117-96464C8A3F71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474B1D-40B1-4F89-BC28-B3D9FE9F5F6C}" type="pres">
      <dgm:prSet presAssocID="{FE8467E5-5A98-4F37-A117-96464C8A3F71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74C8DA-B29B-44CE-8CE7-E343E67F8FA6}" type="pres">
      <dgm:prSet presAssocID="{FE8467E5-5A98-4F37-A117-96464C8A3F71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628D14-BE01-4EEB-8CF1-11F8F35D7C0D}" type="pres">
      <dgm:prSet presAssocID="{FE8467E5-5A98-4F37-A117-96464C8A3F71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0EDACC-7ADA-409B-BBE1-FF73C8A60AE7}" type="pres">
      <dgm:prSet presAssocID="{FE8467E5-5A98-4F37-A117-96464C8A3F71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64975D-08BC-4B33-BE02-0C6DA86C4A61}" type="pres">
      <dgm:prSet presAssocID="{FE8467E5-5A98-4F37-A117-96464C8A3F71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E78884-7344-40DE-A9EE-30349B6C12E1}" type="pres">
      <dgm:prSet presAssocID="{FE8467E5-5A98-4F37-A117-96464C8A3F71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01ACF-24FE-4388-829D-71DEC0058182}" type="pres">
      <dgm:prSet presAssocID="{FE8467E5-5A98-4F37-A117-96464C8A3F71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6C45D9-F59A-4BE2-935A-67332F8D8EC8}" type="pres">
      <dgm:prSet presAssocID="{FE8467E5-5A98-4F37-A117-96464C8A3F71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7F77B7-5404-4CAD-A695-920B9ECA8E63}" type="pres">
      <dgm:prSet presAssocID="{FE8467E5-5A98-4F37-A117-96464C8A3F71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82E71-72F8-4F01-9951-2484DFAFA93D}" type="pres">
      <dgm:prSet presAssocID="{FE8467E5-5A98-4F37-A117-96464C8A3F71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9ED00-09B1-4323-B91C-DCED86E299C8}" type="pres">
      <dgm:prSet presAssocID="{FE8467E5-5A98-4F37-A117-96464C8A3F71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7CD47-6B47-49AC-BE4B-1178DC99E607}" type="pres">
      <dgm:prSet presAssocID="{FE8467E5-5A98-4F37-A117-96464C8A3F71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5ABEFD-F8CD-42AF-987C-4A0CD4105CD9}" srcId="{FE8467E5-5A98-4F37-A117-96464C8A3F71}" destId="{98821AB7-D0A8-44D1-BD78-69296A4E4634}" srcOrd="1" destOrd="0" parTransId="{E9AEEB0C-BB5C-43FF-9831-7970C15EA2EE}" sibTransId="{33C3CE13-A243-4C9E-B462-936F47B1446B}"/>
    <dgm:cxn modelId="{5C5D6969-8B49-4321-A5F7-0145A873770E}" type="presOf" srcId="{8D1F39AA-E5B9-40A9-861A-0F2BA07AE596}" destId="{E7E78884-7344-40DE-A9EE-30349B6C12E1}" srcOrd="0" destOrd="0" presId="urn:microsoft.com/office/officeart/2005/8/layout/vProcess5"/>
    <dgm:cxn modelId="{85F11880-76DB-4112-AFF1-29EEB14E6AAD}" type="presOf" srcId="{EF60F155-A165-4A43-91A6-CE3AFB53D9F4}" destId="{19E7CD47-6B47-49AC-BE4B-1178DC99E607}" srcOrd="1" destOrd="0" presId="urn:microsoft.com/office/officeart/2005/8/layout/vProcess5"/>
    <dgm:cxn modelId="{AE62E28F-07E0-40D4-BDB3-6B17EDC3A3DE}" srcId="{FE8467E5-5A98-4F37-A117-96464C8A3F71}" destId="{73B42D73-8D10-4706-B05A-32029C1829EC}" srcOrd="2" destOrd="0" parTransId="{883498C6-3CF2-4E2E-A571-CBC1B5F6B14B}" sibTransId="{8D1F39AA-E5B9-40A9-861A-0F2BA07AE596}"/>
    <dgm:cxn modelId="{0397E9EB-F7F8-409E-B6B4-5AA2C62DBBAB}" type="presOf" srcId="{84EA7728-BAE0-45E7-A461-257658A2BCFF}" destId="{EB6C45D9-F59A-4BE2-935A-67332F8D8EC8}" srcOrd="1" destOrd="0" presId="urn:microsoft.com/office/officeart/2005/8/layout/vProcess5"/>
    <dgm:cxn modelId="{29C19944-1B1B-4DA6-A372-A0B617AC061F}" type="presOf" srcId="{98821AB7-D0A8-44D1-BD78-69296A4E4634}" destId="{BC7F77B7-5404-4CAD-A695-920B9ECA8E63}" srcOrd="1" destOrd="0" presId="urn:microsoft.com/office/officeart/2005/8/layout/vProcess5"/>
    <dgm:cxn modelId="{5CBDD556-DDD9-4673-8789-ED68686BB1D6}" type="presOf" srcId="{9807BFEA-CE7F-4D84-AA9F-E4031AC24762}" destId="{BF74C8DA-B29B-44CE-8CE7-E343E67F8FA6}" srcOrd="0" destOrd="0" presId="urn:microsoft.com/office/officeart/2005/8/layout/vProcess5"/>
    <dgm:cxn modelId="{43B5AD10-6499-4B72-95B3-D4F9830C5B64}" type="presOf" srcId="{98821AB7-D0A8-44D1-BD78-69296A4E4634}" destId="{D199038F-F4C9-4C23-A34A-F3B41F2C30C2}" srcOrd="0" destOrd="0" presId="urn:microsoft.com/office/officeart/2005/8/layout/vProcess5"/>
    <dgm:cxn modelId="{457F5988-B795-48E0-BF0A-38013CB72AF4}" type="presOf" srcId="{73B42D73-8D10-4706-B05A-32029C1829EC}" destId="{F1C82E71-72F8-4F01-9951-2484DFAFA93D}" srcOrd="1" destOrd="0" presId="urn:microsoft.com/office/officeart/2005/8/layout/vProcess5"/>
    <dgm:cxn modelId="{CC7A9687-F862-46E3-AB90-4110A8390CBA}" type="presOf" srcId="{FE8467E5-5A98-4F37-A117-96464C8A3F71}" destId="{ECCDEBAD-36F2-43A5-9290-80728BEE77EA}" srcOrd="0" destOrd="0" presId="urn:microsoft.com/office/officeart/2005/8/layout/vProcess5"/>
    <dgm:cxn modelId="{550DF9C6-6813-4F57-8D39-738773E8B505}" type="presOf" srcId="{2E647A82-6CDE-48F1-BC6B-54AE22FF9E23}" destId="{6D0EDACC-7ADA-409B-BBE1-FF73C8A60AE7}" srcOrd="0" destOrd="0" presId="urn:microsoft.com/office/officeart/2005/8/layout/vProcess5"/>
    <dgm:cxn modelId="{0D04D0CB-F021-4ABE-B950-3EE10E13919E}" type="presOf" srcId="{EF60F155-A165-4A43-91A6-CE3AFB53D9F4}" destId="{18628D14-BE01-4EEB-8CF1-11F8F35D7C0D}" srcOrd="0" destOrd="0" presId="urn:microsoft.com/office/officeart/2005/8/layout/vProcess5"/>
    <dgm:cxn modelId="{C8F52494-0DBE-4D34-9A6E-12FD9F572768}" type="presOf" srcId="{73B42D73-8D10-4706-B05A-32029C1829EC}" destId="{E8474B1D-40B1-4F89-BC28-B3D9FE9F5F6C}" srcOrd="0" destOrd="0" presId="urn:microsoft.com/office/officeart/2005/8/layout/vProcess5"/>
    <dgm:cxn modelId="{61271EFF-EF40-45CD-909F-3FE5A8C1710F}" type="presOf" srcId="{84EA7728-BAE0-45E7-A461-257658A2BCFF}" destId="{09D21511-27D7-43BA-AD34-98A9600D8BC4}" srcOrd="0" destOrd="0" presId="urn:microsoft.com/office/officeart/2005/8/layout/vProcess5"/>
    <dgm:cxn modelId="{B3CF1D97-B7E7-406E-AAF8-1577F80C671B}" srcId="{FE8467E5-5A98-4F37-A117-96464C8A3F71}" destId="{9807BFEA-CE7F-4D84-AA9F-E4031AC24762}" srcOrd="3" destOrd="0" parTransId="{1AE56E63-ABD7-479B-A5D7-D8E16BE2AEFE}" sibTransId="{E7AD99D2-9B4D-4EE5-8DD0-7AB9798C3BD3}"/>
    <dgm:cxn modelId="{2D55BEA1-55BA-4AE9-B0B9-15A08B4E6888}" type="presOf" srcId="{9807BFEA-CE7F-4D84-AA9F-E4031AC24762}" destId="{0389ED00-09B1-4323-B91C-DCED86E299C8}" srcOrd="1" destOrd="0" presId="urn:microsoft.com/office/officeart/2005/8/layout/vProcess5"/>
    <dgm:cxn modelId="{F9E39A68-731C-44CE-BA43-976E523D0616}" srcId="{FE8467E5-5A98-4F37-A117-96464C8A3F71}" destId="{C04A5EFD-D88C-4720-81B9-6B1145BB5AF0}" srcOrd="5" destOrd="0" parTransId="{B1B46AC6-F29B-42F0-A9C7-978CAC0DDC26}" sibTransId="{F57422A5-11B1-4707-8A4B-398A79FEFD51}"/>
    <dgm:cxn modelId="{CAD2C49B-90A8-4360-BA90-0B182253FAC1}" type="presOf" srcId="{33C3CE13-A243-4C9E-B462-936F47B1446B}" destId="{5764975D-08BC-4B33-BE02-0C6DA86C4A61}" srcOrd="0" destOrd="0" presId="urn:microsoft.com/office/officeart/2005/8/layout/vProcess5"/>
    <dgm:cxn modelId="{D43E3EF9-B8AF-42AE-86FE-9AF5E3FFBCEF}" srcId="{FE8467E5-5A98-4F37-A117-96464C8A3F71}" destId="{C425CBC1-8722-411D-B69F-4C37CDF56610}" srcOrd="6" destOrd="0" parTransId="{E7A72B1E-572C-48D5-9CF2-DCC9C63491AC}" sibTransId="{3BEE41A9-6101-41B6-A019-13CA019622FB}"/>
    <dgm:cxn modelId="{56B60C2F-D260-41A0-9A42-2CAFBEA390A9}" type="presOf" srcId="{E7AD99D2-9B4D-4EE5-8DD0-7AB9798C3BD3}" destId="{41501ACF-24FE-4388-829D-71DEC0058182}" srcOrd="0" destOrd="0" presId="urn:microsoft.com/office/officeart/2005/8/layout/vProcess5"/>
    <dgm:cxn modelId="{B1F45B3F-812A-4D0E-AE51-07ED6B73BBE3}" srcId="{FE8467E5-5A98-4F37-A117-96464C8A3F71}" destId="{84EA7728-BAE0-45E7-A461-257658A2BCFF}" srcOrd="0" destOrd="0" parTransId="{59D10E2D-08B5-405D-8FED-B22627BB1910}" sibTransId="{2E647A82-6CDE-48F1-BC6B-54AE22FF9E23}"/>
    <dgm:cxn modelId="{6C1913DE-E7BC-45D9-BD22-357787B100D4}" srcId="{FE8467E5-5A98-4F37-A117-96464C8A3F71}" destId="{090B4572-1545-4337-AA44-FF0FB13EE75E}" srcOrd="7" destOrd="0" parTransId="{418DE862-C1B1-4B38-88FC-4BC2A89E90C4}" sibTransId="{06B026AC-7730-4F92-9890-96A6E9F1C4C8}"/>
    <dgm:cxn modelId="{96A6884C-4009-480F-89A5-1C6E07321419}" srcId="{FE8467E5-5A98-4F37-A117-96464C8A3F71}" destId="{EF60F155-A165-4A43-91A6-CE3AFB53D9F4}" srcOrd="4" destOrd="0" parTransId="{40CBA3F8-1157-4D8C-8580-B44E750443B6}" sibTransId="{264F411B-2A0E-4EE3-BE01-96A80377344A}"/>
    <dgm:cxn modelId="{013C4A45-FE2A-4870-9C55-8E71E0BB53F7}" type="presParOf" srcId="{ECCDEBAD-36F2-43A5-9290-80728BEE77EA}" destId="{D1D429BB-D02E-4702-87C0-2C30F04A44F0}" srcOrd="0" destOrd="0" presId="urn:microsoft.com/office/officeart/2005/8/layout/vProcess5"/>
    <dgm:cxn modelId="{0DB6772B-CA26-4E04-A0C2-2701F794841E}" type="presParOf" srcId="{ECCDEBAD-36F2-43A5-9290-80728BEE77EA}" destId="{09D21511-27D7-43BA-AD34-98A9600D8BC4}" srcOrd="1" destOrd="0" presId="urn:microsoft.com/office/officeart/2005/8/layout/vProcess5"/>
    <dgm:cxn modelId="{A7389063-22F6-4F60-99B3-0BF722409991}" type="presParOf" srcId="{ECCDEBAD-36F2-43A5-9290-80728BEE77EA}" destId="{D199038F-F4C9-4C23-A34A-F3B41F2C30C2}" srcOrd="2" destOrd="0" presId="urn:microsoft.com/office/officeart/2005/8/layout/vProcess5"/>
    <dgm:cxn modelId="{75C8E8ED-9E26-45F4-971F-581C92C1F61B}" type="presParOf" srcId="{ECCDEBAD-36F2-43A5-9290-80728BEE77EA}" destId="{E8474B1D-40B1-4F89-BC28-B3D9FE9F5F6C}" srcOrd="3" destOrd="0" presId="urn:microsoft.com/office/officeart/2005/8/layout/vProcess5"/>
    <dgm:cxn modelId="{6F7B9091-DB3B-474A-8689-385DCE0316D3}" type="presParOf" srcId="{ECCDEBAD-36F2-43A5-9290-80728BEE77EA}" destId="{BF74C8DA-B29B-44CE-8CE7-E343E67F8FA6}" srcOrd="4" destOrd="0" presId="urn:microsoft.com/office/officeart/2005/8/layout/vProcess5"/>
    <dgm:cxn modelId="{19AC5EF8-9114-4C77-BD54-2E1486584C9C}" type="presParOf" srcId="{ECCDEBAD-36F2-43A5-9290-80728BEE77EA}" destId="{18628D14-BE01-4EEB-8CF1-11F8F35D7C0D}" srcOrd="5" destOrd="0" presId="urn:microsoft.com/office/officeart/2005/8/layout/vProcess5"/>
    <dgm:cxn modelId="{6C7543AF-1680-4955-B424-74855DD46BF8}" type="presParOf" srcId="{ECCDEBAD-36F2-43A5-9290-80728BEE77EA}" destId="{6D0EDACC-7ADA-409B-BBE1-FF73C8A60AE7}" srcOrd="6" destOrd="0" presId="urn:microsoft.com/office/officeart/2005/8/layout/vProcess5"/>
    <dgm:cxn modelId="{18E84816-D6B7-44F0-B24E-2FBC10505611}" type="presParOf" srcId="{ECCDEBAD-36F2-43A5-9290-80728BEE77EA}" destId="{5764975D-08BC-4B33-BE02-0C6DA86C4A61}" srcOrd="7" destOrd="0" presId="urn:microsoft.com/office/officeart/2005/8/layout/vProcess5"/>
    <dgm:cxn modelId="{6B624306-E2C1-4580-ABBC-343F86115F59}" type="presParOf" srcId="{ECCDEBAD-36F2-43A5-9290-80728BEE77EA}" destId="{E7E78884-7344-40DE-A9EE-30349B6C12E1}" srcOrd="8" destOrd="0" presId="urn:microsoft.com/office/officeart/2005/8/layout/vProcess5"/>
    <dgm:cxn modelId="{68BF4AD8-16A0-41B8-BA5E-B6FAAF99FE95}" type="presParOf" srcId="{ECCDEBAD-36F2-43A5-9290-80728BEE77EA}" destId="{41501ACF-24FE-4388-829D-71DEC0058182}" srcOrd="9" destOrd="0" presId="urn:microsoft.com/office/officeart/2005/8/layout/vProcess5"/>
    <dgm:cxn modelId="{B174D329-C75D-41AE-8B8F-6C51D183227B}" type="presParOf" srcId="{ECCDEBAD-36F2-43A5-9290-80728BEE77EA}" destId="{EB6C45D9-F59A-4BE2-935A-67332F8D8EC8}" srcOrd="10" destOrd="0" presId="urn:microsoft.com/office/officeart/2005/8/layout/vProcess5"/>
    <dgm:cxn modelId="{4AB20FEA-32E9-4DB5-86AA-550B822D0481}" type="presParOf" srcId="{ECCDEBAD-36F2-43A5-9290-80728BEE77EA}" destId="{BC7F77B7-5404-4CAD-A695-920B9ECA8E63}" srcOrd="11" destOrd="0" presId="urn:microsoft.com/office/officeart/2005/8/layout/vProcess5"/>
    <dgm:cxn modelId="{9F1F5F11-428C-49E8-AE8E-6BCA647DE053}" type="presParOf" srcId="{ECCDEBAD-36F2-43A5-9290-80728BEE77EA}" destId="{F1C82E71-72F8-4F01-9951-2484DFAFA93D}" srcOrd="12" destOrd="0" presId="urn:microsoft.com/office/officeart/2005/8/layout/vProcess5"/>
    <dgm:cxn modelId="{BDDC8FD4-B84C-46D2-B08B-E9C5EC1BC71C}" type="presParOf" srcId="{ECCDEBAD-36F2-43A5-9290-80728BEE77EA}" destId="{0389ED00-09B1-4323-B91C-DCED86E299C8}" srcOrd="13" destOrd="0" presId="urn:microsoft.com/office/officeart/2005/8/layout/vProcess5"/>
    <dgm:cxn modelId="{DD34F0C1-781A-4737-BA29-7D182429D3E7}" type="presParOf" srcId="{ECCDEBAD-36F2-43A5-9290-80728BEE77EA}" destId="{19E7CD47-6B47-49AC-BE4B-1178DC99E60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B5C7794-D836-4FC7-B9E7-1E381886CDE6}" type="doc">
      <dgm:prSet loTypeId="urn:diagrams.loki3.com/VaryingWidthList" loCatId="list" qsTypeId="urn:microsoft.com/office/officeart/2005/8/quickstyle/3d7" qsCatId="3D" csTypeId="urn:microsoft.com/office/officeart/2005/8/colors/accent1_2" csCatId="accent1" phldr="1"/>
      <dgm:spPr/>
    </dgm:pt>
    <dgm:pt modelId="{41C86EAD-CCFC-4448-BB2D-8A392A235CE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Physical Forms of Cybersecurity</a:t>
          </a:r>
          <a:endParaRPr lang="en-US" dirty="0">
            <a:solidFill>
              <a:schemeClr val="bg1"/>
            </a:solidFill>
          </a:endParaRPr>
        </a:p>
      </dgm:t>
    </dgm:pt>
    <dgm:pt modelId="{85285577-34BE-432C-952E-B5360E03C9DA}" type="parTrans" cxnId="{23750E92-6529-4446-8096-897AE1813F93}">
      <dgm:prSet/>
      <dgm:spPr/>
      <dgm:t>
        <a:bodyPr/>
        <a:lstStyle/>
        <a:p>
          <a:endParaRPr lang="en-US"/>
        </a:p>
      </dgm:t>
    </dgm:pt>
    <dgm:pt modelId="{649745FB-3B92-4E6B-9999-556E79227111}" type="sibTrans" cxnId="{23750E92-6529-4446-8096-897AE1813F93}">
      <dgm:prSet/>
      <dgm:spPr/>
      <dgm:t>
        <a:bodyPr/>
        <a:lstStyle/>
        <a:p>
          <a:endParaRPr lang="en-US"/>
        </a:p>
      </dgm:t>
    </dgm:pt>
    <dgm:pt modelId="{E5384C74-88B9-4120-8EED-FD5211A82DEC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Digital Forms of Cybersecurity</a:t>
          </a:r>
          <a:endParaRPr lang="en-US" dirty="0">
            <a:solidFill>
              <a:schemeClr val="bg1"/>
            </a:solidFill>
          </a:endParaRPr>
        </a:p>
      </dgm:t>
    </dgm:pt>
    <dgm:pt modelId="{124D9732-5381-4B87-95D2-493E6A82B75D}" type="parTrans" cxnId="{21F2E8B0-17A1-489D-8DF6-7FAF11F407AB}">
      <dgm:prSet/>
      <dgm:spPr/>
      <dgm:t>
        <a:bodyPr/>
        <a:lstStyle/>
        <a:p>
          <a:endParaRPr lang="en-US"/>
        </a:p>
      </dgm:t>
    </dgm:pt>
    <dgm:pt modelId="{E9FC7735-9F39-4657-9902-072A5232E838}" type="sibTrans" cxnId="{21F2E8B0-17A1-489D-8DF6-7FAF11F407AB}">
      <dgm:prSet/>
      <dgm:spPr/>
      <dgm:t>
        <a:bodyPr/>
        <a:lstStyle/>
        <a:p>
          <a:endParaRPr lang="en-US"/>
        </a:p>
      </dgm:t>
    </dgm:pt>
    <dgm:pt modelId="{C0EBF18D-126B-4505-93B0-5B4DFB4564F3}" type="pres">
      <dgm:prSet presAssocID="{8B5C7794-D836-4FC7-B9E7-1E381886CDE6}" presName="Name0" presStyleCnt="0">
        <dgm:presLayoutVars>
          <dgm:resizeHandles/>
        </dgm:presLayoutVars>
      </dgm:prSet>
      <dgm:spPr/>
    </dgm:pt>
    <dgm:pt modelId="{4ED92A3B-9157-469C-BD8D-FA5556A06B80}" type="pres">
      <dgm:prSet presAssocID="{41C86EAD-CCFC-4448-BB2D-8A392A235CEB}" presName="text" presStyleLbl="node1" presStyleIdx="0" presStyleCnt="2" custLinFactNeighborX="-32323" custLinFactNeighborY="102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6E970A-2C61-4332-83D5-D2C3EA77BFA2}" type="pres">
      <dgm:prSet presAssocID="{649745FB-3B92-4E6B-9999-556E79227111}" presName="space" presStyleCnt="0"/>
      <dgm:spPr/>
    </dgm:pt>
    <dgm:pt modelId="{FBF03966-9D82-4E22-BF15-E8EE733F293D}" type="pres">
      <dgm:prSet presAssocID="{E5384C74-88B9-4120-8EED-FD5211A82DEC}" presName="text" presStyleLbl="node1" presStyleIdx="1" presStyleCnt="2" custLinFactNeighborX="43385" custLinFactNeighborY="-89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332ADA-99EB-477B-94CC-E672E5F2DE0A}" type="presOf" srcId="{E5384C74-88B9-4120-8EED-FD5211A82DEC}" destId="{FBF03966-9D82-4E22-BF15-E8EE733F293D}" srcOrd="0" destOrd="0" presId="urn:diagrams.loki3.com/VaryingWidthList"/>
    <dgm:cxn modelId="{23750E92-6529-4446-8096-897AE1813F93}" srcId="{8B5C7794-D836-4FC7-B9E7-1E381886CDE6}" destId="{41C86EAD-CCFC-4448-BB2D-8A392A235CEB}" srcOrd="0" destOrd="0" parTransId="{85285577-34BE-432C-952E-B5360E03C9DA}" sibTransId="{649745FB-3B92-4E6B-9999-556E79227111}"/>
    <dgm:cxn modelId="{21F2E8B0-17A1-489D-8DF6-7FAF11F407AB}" srcId="{8B5C7794-D836-4FC7-B9E7-1E381886CDE6}" destId="{E5384C74-88B9-4120-8EED-FD5211A82DEC}" srcOrd="1" destOrd="0" parTransId="{124D9732-5381-4B87-95D2-493E6A82B75D}" sibTransId="{E9FC7735-9F39-4657-9902-072A5232E838}"/>
    <dgm:cxn modelId="{D7DBA605-3939-4BFE-8AF3-CBAAE7FC4B3A}" type="presOf" srcId="{8B5C7794-D836-4FC7-B9E7-1E381886CDE6}" destId="{C0EBF18D-126B-4505-93B0-5B4DFB4564F3}" srcOrd="0" destOrd="0" presId="urn:diagrams.loki3.com/VaryingWidthList"/>
    <dgm:cxn modelId="{2AAEBACA-451A-4A0E-B6BD-C1AB4E3384E6}" type="presOf" srcId="{41C86EAD-CCFC-4448-BB2D-8A392A235CEB}" destId="{4ED92A3B-9157-469C-BD8D-FA5556A06B80}" srcOrd="0" destOrd="0" presId="urn:diagrams.loki3.com/VaryingWidthList"/>
    <dgm:cxn modelId="{21B1667B-7132-4279-B1C4-75F701A07695}" type="presParOf" srcId="{C0EBF18D-126B-4505-93B0-5B4DFB4564F3}" destId="{4ED92A3B-9157-469C-BD8D-FA5556A06B80}" srcOrd="0" destOrd="0" presId="urn:diagrams.loki3.com/VaryingWidthList"/>
    <dgm:cxn modelId="{D63443CF-9015-4428-918F-639764396F26}" type="presParOf" srcId="{C0EBF18D-126B-4505-93B0-5B4DFB4564F3}" destId="{386E970A-2C61-4332-83D5-D2C3EA77BFA2}" srcOrd="1" destOrd="0" presId="urn:diagrams.loki3.com/VaryingWidthList"/>
    <dgm:cxn modelId="{936184AE-49F4-4FCF-85EF-5D0801B03304}" type="presParOf" srcId="{C0EBF18D-126B-4505-93B0-5B4DFB4564F3}" destId="{FBF03966-9D82-4E22-BF15-E8EE733F293D}" srcOrd="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A67FE6A-442E-43A1-BB9F-F8E6A776F7A1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FEBD78-19FC-4AC3-9BCA-6DD233104F2C}">
      <dgm:prSet phldrT="[Text]" custT="1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US" sz="2800" dirty="0" smtClean="0"/>
            <a:t>Basic forms of Cybersecurity</a:t>
          </a:r>
          <a:endParaRPr lang="en-US" sz="2800" dirty="0"/>
        </a:p>
      </dgm:t>
    </dgm:pt>
    <dgm:pt modelId="{E4AEE17F-A6DA-47B7-BF04-D1A50D10029B}" type="parTrans" cxnId="{547B59A7-749D-4390-80CA-4AD2D10B53A1}">
      <dgm:prSet/>
      <dgm:spPr/>
      <dgm:t>
        <a:bodyPr/>
        <a:lstStyle/>
        <a:p>
          <a:endParaRPr lang="en-US"/>
        </a:p>
      </dgm:t>
    </dgm:pt>
    <dgm:pt modelId="{60A5A7C0-4BE2-4B7F-AD9E-9B778449D7D3}" type="sibTrans" cxnId="{547B59A7-749D-4390-80CA-4AD2D10B53A1}">
      <dgm:prSet/>
      <dgm:spPr/>
      <dgm:t>
        <a:bodyPr/>
        <a:lstStyle/>
        <a:p>
          <a:endParaRPr lang="en-US"/>
        </a:p>
      </dgm:t>
    </dgm:pt>
    <dgm:pt modelId="{318CC87B-DE09-49BD-BA9D-519E363CDAF0}" type="pres">
      <dgm:prSet presAssocID="{CA67FE6A-442E-43A1-BB9F-F8E6A776F7A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3314AE-5ED5-44B5-9A31-BFF4A586BD2E}" type="pres">
      <dgm:prSet presAssocID="{B7FEBD78-19FC-4AC3-9BCA-6DD233104F2C}" presName="parentText" presStyleLbl="node1" presStyleIdx="0" presStyleCnt="1" custScaleX="65896" custScaleY="56340" custLinFactNeighborX="-16071" custLinFactNeighborY="-2161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E3E4C4-2570-4DBD-8BF2-F6AE4EC50AA5}" type="presOf" srcId="{CA67FE6A-442E-43A1-BB9F-F8E6A776F7A1}" destId="{318CC87B-DE09-49BD-BA9D-519E363CDAF0}" srcOrd="0" destOrd="0" presId="urn:microsoft.com/office/officeart/2005/8/layout/vList2"/>
    <dgm:cxn modelId="{23C1FE40-BB8C-4630-B911-DFCD9F3D4445}" type="presOf" srcId="{B7FEBD78-19FC-4AC3-9BCA-6DD233104F2C}" destId="{473314AE-5ED5-44B5-9A31-BFF4A586BD2E}" srcOrd="0" destOrd="0" presId="urn:microsoft.com/office/officeart/2005/8/layout/vList2"/>
    <dgm:cxn modelId="{547B59A7-749D-4390-80CA-4AD2D10B53A1}" srcId="{CA67FE6A-442E-43A1-BB9F-F8E6A776F7A1}" destId="{B7FEBD78-19FC-4AC3-9BCA-6DD233104F2C}" srcOrd="0" destOrd="0" parTransId="{E4AEE17F-A6DA-47B7-BF04-D1A50D10029B}" sibTransId="{60A5A7C0-4BE2-4B7F-AD9E-9B778449D7D3}"/>
    <dgm:cxn modelId="{1C6DD827-B5C2-41E2-B268-06E1A30C9DBB}" type="presParOf" srcId="{318CC87B-DE09-49BD-BA9D-519E363CDAF0}" destId="{473314AE-5ED5-44B5-9A31-BFF4A586BD2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7790C-F4B1-4918-A690-B40B51E7DAC4}">
      <dsp:nvSpPr>
        <dsp:cNvPr id="0" name=""/>
        <dsp:cNvSpPr/>
      </dsp:nvSpPr>
      <dsp:spPr>
        <a:xfrm>
          <a:off x="0" y="0"/>
          <a:ext cx="4693918" cy="1978913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1"/>
              </a:solidFill>
            </a:rPr>
            <a:t>Cyber Security, The Digital Antidote Of Cyber Crime 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57960" y="57960"/>
        <a:ext cx="4577998" cy="186299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314AE-5ED5-44B5-9A31-BFF4A586BD2E}">
      <dsp:nvSpPr>
        <dsp:cNvPr id="0" name=""/>
        <dsp:cNvSpPr/>
      </dsp:nvSpPr>
      <dsp:spPr>
        <a:xfrm>
          <a:off x="119157" y="0"/>
          <a:ext cx="5692516" cy="763919"/>
        </a:xfrm>
        <a:prstGeom prst="roundRect">
          <a:avLst/>
        </a:prstGeom>
        <a:solidFill>
          <a:schemeClr val="accent5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Physical Forms of Cybersecurity</a:t>
          </a:r>
          <a:endParaRPr lang="en-US" sz="2800" kern="1200" dirty="0"/>
        </a:p>
      </dsp:txBody>
      <dsp:txXfrm>
        <a:off x="156448" y="37291"/>
        <a:ext cx="5617934" cy="68933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EED721-A884-4CB9-BD8C-998EA8FF4096}">
      <dsp:nvSpPr>
        <dsp:cNvPr id="0" name=""/>
        <dsp:cNvSpPr/>
      </dsp:nvSpPr>
      <dsp:spPr>
        <a:xfrm>
          <a:off x="3737" y="658380"/>
          <a:ext cx="3270243" cy="23651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5B29B-8EE9-44C0-9A31-FBEF813AF55C}">
      <dsp:nvSpPr>
        <dsp:cNvPr id="0" name=""/>
        <dsp:cNvSpPr/>
      </dsp:nvSpPr>
      <dsp:spPr>
        <a:xfrm>
          <a:off x="546224" y="3033899"/>
          <a:ext cx="3290682" cy="790805"/>
        </a:xfrm>
        <a:prstGeom prst="rect">
          <a:avLst/>
        </a:prstGeom>
        <a:solidFill>
          <a:schemeClr val="accent6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400" kern="1200" dirty="0" smtClean="0"/>
            <a:t>Door access and IP Cameras</a:t>
          </a:r>
          <a:endParaRPr lang="en-US" sz="2400" kern="1200" dirty="0"/>
        </a:p>
      </dsp:txBody>
      <dsp:txXfrm>
        <a:off x="546224" y="3033899"/>
        <a:ext cx="3290682" cy="790805"/>
      </dsp:txXfrm>
    </dsp:sp>
    <dsp:sp modelId="{196C128C-071D-4C24-8B61-5D87C8E4B1BC}">
      <dsp:nvSpPr>
        <dsp:cNvPr id="0" name=""/>
        <dsp:cNvSpPr/>
      </dsp:nvSpPr>
      <dsp:spPr>
        <a:xfrm>
          <a:off x="4260247" y="746704"/>
          <a:ext cx="3676298" cy="238322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5A4248-DBC9-4CE9-9B4E-83F8F348E1BC}">
      <dsp:nvSpPr>
        <dsp:cNvPr id="0" name=""/>
        <dsp:cNvSpPr/>
      </dsp:nvSpPr>
      <dsp:spPr>
        <a:xfrm>
          <a:off x="5118894" y="3029296"/>
          <a:ext cx="3290682" cy="790805"/>
        </a:xfrm>
        <a:prstGeom prst="rect">
          <a:avLst/>
        </a:prstGeom>
        <a:solidFill>
          <a:schemeClr val="accent6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400" kern="1200" dirty="0" smtClean="0"/>
            <a:t>High Security Sensor Vault</a:t>
          </a:r>
          <a:endParaRPr lang="en-US" sz="2400" kern="1200" dirty="0"/>
        </a:p>
      </dsp:txBody>
      <dsp:txXfrm>
        <a:off x="5118894" y="3029296"/>
        <a:ext cx="3290682" cy="79080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314AE-5ED5-44B5-9A31-BFF4A586BD2E}">
      <dsp:nvSpPr>
        <dsp:cNvPr id="0" name=""/>
        <dsp:cNvSpPr/>
      </dsp:nvSpPr>
      <dsp:spPr>
        <a:xfrm>
          <a:off x="119157" y="0"/>
          <a:ext cx="5692516" cy="763919"/>
        </a:xfrm>
        <a:prstGeom prst="roundRect">
          <a:avLst/>
        </a:prstGeom>
        <a:solidFill>
          <a:schemeClr val="accent5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Digital Forms of Cybersecurity</a:t>
          </a:r>
          <a:endParaRPr lang="en-US" sz="2800" kern="1200" dirty="0"/>
        </a:p>
      </dsp:txBody>
      <dsp:txXfrm>
        <a:off x="156448" y="37291"/>
        <a:ext cx="5617934" cy="68933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314AE-5ED5-44B5-9A31-BFF4A586BD2E}">
      <dsp:nvSpPr>
        <dsp:cNvPr id="0" name=""/>
        <dsp:cNvSpPr/>
      </dsp:nvSpPr>
      <dsp:spPr>
        <a:xfrm>
          <a:off x="0" y="0"/>
          <a:ext cx="6686414" cy="936667"/>
        </a:xfrm>
        <a:prstGeom prst="roundRect">
          <a:avLst/>
        </a:prstGeom>
        <a:solidFill>
          <a:schemeClr val="tx1">
            <a:lumMod val="85000"/>
            <a:lumOff val="1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/>
            <a:t>Cybercrime</a:t>
          </a:r>
          <a:r>
            <a:rPr lang="en-US" sz="1800" b="0" i="0" kern="1200" dirty="0" smtClean="0"/>
            <a:t>, or </a:t>
          </a:r>
          <a:r>
            <a:rPr lang="en-US" sz="1800" b="1" i="0" kern="1200" dirty="0" smtClean="0"/>
            <a:t>computer-oriented crime</a:t>
          </a:r>
          <a:r>
            <a:rPr lang="en-US" sz="1800" b="0" i="0" kern="1200" dirty="0" smtClean="0"/>
            <a:t>, is a crime that involves a computer and a network</a:t>
          </a:r>
          <a:r>
            <a:rPr lang="en-US" sz="1800" b="0" i="0" kern="1200" dirty="0" smtClean="0"/>
            <a:t>. </a:t>
          </a:r>
          <a:endParaRPr lang="en-US" sz="1800" kern="1200" dirty="0"/>
        </a:p>
      </dsp:txBody>
      <dsp:txXfrm>
        <a:off x="45724" y="45724"/>
        <a:ext cx="6594966" cy="8452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62E84-CF01-4D15-9E58-2DBA216ECA7C}">
      <dsp:nvSpPr>
        <dsp:cNvPr id="0" name=""/>
        <dsp:cNvSpPr/>
      </dsp:nvSpPr>
      <dsp:spPr>
        <a:xfrm>
          <a:off x="3952470" y="0"/>
          <a:ext cx="2464765" cy="478583"/>
        </a:xfrm>
        <a:prstGeom prst="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Objective</a:t>
          </a:r>
          <a:endParaRPr lang="en-US" sz="2000" kern="1200" dirty="0"/>
        </a:p>
      </dsp:txBody>
      <dsp:txXfrm>
        <a:off x="3952470" y="0"/>
        <a:ext cx="2464765" cy="478583"/>
      </dsp:txXfrm>
    </dsp:sp>
    <dsp:sp modelId="{7AAA5C14-2B48-41C2-A952-63B27D9F082E}">
      <dsp:nvSpPr>
        <dsp:cNvPr id="0" name=""/>
        <dsp:cNvSpPr/>
      </dsp:nvSpPr>
      <dsp:spPr>
        <a:xfrm>
          <a:off x="3644139" y="551020"/>
          <a:ext cx="3080956" cy="478583"/>
        </a:xfrm>
        <a:prstGeom prst="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Introduction</a:t>
          </a:r>
          <a:endParaRPr lang="en-US" sz="2500" kern="1200" dirty="0"/>
        </a:p>
      </dsp:txBody>
      <dsp:txXfrm>
        <a:off x="3644139" y="551020"/>
        <a:ext cx="3080956" cy="478583"/>
      </dsp:txXfrm>
    </dsp:sp>
    <dsp:sp modelId="{276472B2-DB6A-4CFB-B152-4977656B54AC}">
      <dsp:nvSpPr>
        <dsp:cNvPr id="0" name=""/>
        <dsp:cNvSpPr/>
      </dsp:nvSpPr>
      <dsp:spPr>
        <a:xfrm>
          <a:off x="3130255" y="1146331"/>
          <a:ext cx="4107941" cy="478583"/>
        </a:xfrm>
        <a:prstGeom prst="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Literature review</a:t>
          </a:r>
          <a:endParaRPr lang="en-US" sz="2500" kern="1200" dirty="0"/>
        </a:p>
      </dsp:txBody>
      <dsp:txXfrm>
        <a:off x="3130255" y="1146331"/>
        <a:ext cx="4107941" cy="478583"/>
      </dsp:txXfrm>
    </dsp:sp>
    <dsp:sp modelId="{37CB31DF-1AB4-43CC-AFD5-F802B941DC6C}">
      <dsp:nvSpPr>
        <dsp:cNvPr id="0" name=""/>
        <dsp:cNvSpPr/>
      </dsp:nvSpPr>
      <dsp:spPr>
        <a:xfrm>
          <a:off x="3472845" y="1741642"/>
          <a:ext cx="3423284" cy="478583"/>
        </a:xfrm>
        <a:prstGeom prst="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Methodology</a:t>
          </a:r>
          <a:endParaRPr lang="en-US" sz="2500" kern="1200" dirty="0"/>
        </a:p>
      </dsp:txBody>
      <dsp:txXfrm>
        <a:off x="3472845" y="1741642"/>
        <a:ext cx="3423284" cy="478583"/>
      </dsp:txXfrm>
    </dsp:sp>
    <dsp:sp modelId="{244E4441-D16C-4298-B7D0-7093117A175C}">
      <dsp:nvSpPr>
        <dsp:cNvPr id="0" name=""/>
        <dsp:cNvSpPr/>
      </dsp:nvSpPr>
      <dsp:spPr>
        <a:xfrm>
          <a:off x="3335809" y="2336953"/>
          <a:ext cx="3697147" cy="478583"/>
        </a:xfrm>
        <a:prstGeom prst="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Statistical Data</a:t>
          </a:r>
          <a:endParaRPr lang="en-US" sz="2500" kern="1200" dirty="0"/>
        </a:p>
      </dsp:txBody>
      <dsp:txXfrm>
        <a:off x="3335809" y="2336953"/>
        <a:ext cx="3697147" cy="478583"/>
      </dsp:txXfrm>
    </dsp:sp>
    <dsp:sp modelId="{3E2AEF3F-0FCD-4707-AAAC-91E5CFCBA41E}">
      <dsp:nvSpPr>
        <dsp:cNvPr id="0" name=""/>
        <dsp:cNvSpPr/>
      </dsp:nvSpPr>
      <dsp:spPr>
        <a:xfrm>
          <a:off x="3438586" y="2932265"/>
          <a:ext cx="3491750" cy="478583"/>
        </a:xfrm>
        <a:prstGeom prst="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Result Analysis</a:t>
          </a:r>
          <a:endParaRPr lang="en-US" sz="2500" kern="1200" dirty="0"/>
        </a:p>
      </dsp:txBody>
      <dsp:txXfrm>
        <a:off x="3438586" y="2932265"/>
        <a:ext cx="3491750" cy="478583"/>
      </dsp:txXfrm>
    </dsp:sp>
    <dsp:sp modelId="{CEF397CC-CD97-4C20-9422-4936B19E8E48}">
      <dsp:nvSpPr>
        <dsp:cNvPr id="0" name=""/>
        <dsp:cNvSpPr/>
      </dsp:nvSpPr>
      <dsp:spPr>
        <a:xfrm>
          <a:off x="3712657" y="3527576"/>
          <a:ext cx="2944025" cy="478583"/>
        </a:xfrm>
        <a:prstGeom prst="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Future work</a:t>
          </a:r>
          <a:endParaRPr lang="en-US" sz="2500" kern="1200" dirty="0"/>
        </a:p>
      </dsp:txBody>
      <dsp:txXfrm>
        <a:off x="3712657" y="3527576"/>
        <a:ext cx="2944025" cy="478583"/>
      </dsp:txXfrm>
    </dsp:sp>
    <dsp:sp modelId="{0EB25567-A9B5-4D26-9AA9-85B2DD393E31}">
      <dsp:nvSpPr>
        <dsp:cNvPr id="0" name=""/>
        <dsp:cNvSpPr/>
      </dsp:nvSpPr>
      <dsp:spPr>
        <a:xfrm>
          <a:off x="3781175" y="4122887"/>
          <a:ext cx="2807093" cy="478583"/>
        </a:xfrm>
        <a:prstGeom prst="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Conclusion</a:t>
          </a:r>
          <a:endParaRPr lang="en-US" sz="2500" kern="1200" dirty="0"/>
        </a:p>
      </dsp:txBody>
      <dsp:txXfrm>
        <a:off x="3781175" y="4122887"/>
        <a:ext cx="2807093" cy="478583"/>
      </dsp:txXfrm>
    </dsp:sp>
    <dsp:sp modelId="{E3A35BE1-97BD-4D64-8245-CD9C7CA1F21C}">
      <dsp:nvSpPr>
        <dsp:cNvPr id="0" name=""/>
        <dsp:cNvSpPr/>
      </dsp:nvSpPr>
      <dsp:spPr>
        <a:xfrm>
          <a:off x="3746916" y="4718198"/>
          <a:ext cx="2875559" cy="478583"/>
        </a:xfrm>
        <a:prstGeom prst="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References</a:t>
          </a:r>
          <a:endParaRPr lang="en-US" sz="2500" kern="1200" dirty="0"/>
        </a:p>
      </dsp:txBody>
      <dsp:txXfrm>
        <a:off x="3746916" y="4718198"/>
        <a:ext cx="2875559" cy="478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21511-27D7-43BA-AD34-98A9600D8BC4}">
      <dsp:nvSpPr>
        <dsp:cNvPr id="0" name=""/>
        <dsp:cNvSpPr/>
      </dsp:nvSpPr>
      <dsp:spPr>
        <a:xfrm>
          <a:off x="0" y="0"/>
          <a:ext cx="7035292" cy="96098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1. Clearing the basic concept of cybersecurity</a:t>
          </a:r>
          <a:endParaRPr lang="en-US" sz="1700" kern="1200" dirty="0"/>
        </a:p>
      </dsp:txBody>
      <dsp:txXfrm>
        <a:off x="28146" y="28146"/>
        <a:ext cx="5885877" cy="904695"/>
      </dsp:txXfrm>
    </dsp:sp>
    <dsp:sp modelId="{D199038F-F4C9-4C23-A34A-F3B41F2C30C2}">
      <dsp:nvSpPr>
        <dsp:cNvPr id="0" name=""/>
        <dsp:cNvSpPr/>
      </dsp:nvSpPr>
      <dsp:spPr>
        <a:xfrm>
          <a:off x="525362" y="1094457"/>
          <a:ext cx="7035292" cy="96098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2. Looking around us and finding the example of cybersecurity as a form of both physical and digital</a:t>
          </a:r>
          <a:endParaRPr lang="en-US" sz="1700" kern="1200" dirty="0"/>
        </a:p>
      </dsp:txBody>
      <dsp:txXfrm>
        <a:off x="553508" y="1122603"/>
        <a:ext cx="5828995" cy="904695"/>
      </dsp:txXfrm>
    </dsp:sp>
    <dsp:sp modelId="{E8474B1D-40B1-4F89-BC28-B3D9FE9F5F6C}">
      <dsp:nvSpPr>
        <dsp:cNvPr id="0" name=""/>
        <dsp:cNvSpPr/>
      </dsp:nvSpPr>
      <dsp:spPr>
        <a:xfrm>
          <a:off x="1050725" y="2188915"/>
          <a:ext cx="7035292" cy="96098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3. Clearing the basic concept of cybercrime</a:t>
          </a:r>
          <a:endParaRPr lang="en-US" sz="1700" kern="1200" dirty="0"/>
        </a:p>
      </dsp:txBody>
      <dsp:txXfrm>
        <a:off x="1078871" y="2217061"/>
        <a:ext cx="5828995" cy="904695"/>
      </dsp:txXfrm>
    </dsp:sp>
    <dsp:sp modelId="{BF74C8DA-B29B-44CE-8CE7-E343E67F8FA6}">
      <dsp:nvSpPr>
        <dsp:cNvPr id="0" name=""/>
        <dsp:cNvSpPr/>
      </dsp:nvSpPr>
      <dsp:spPr>
        <a:xfrm>
          <a:off x="1576088" y="3283373"/>
          <a:ext cx="7035292" cy="96098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4. Marking out the most frequent and malicious cybercrimes we witness </a:t>
          </a:r>
          <a:endParaRPr lang="en-US" sz="1700" kern="1200" dirty="0"/>
        </a:p>
      </dsp:txBody>
      <dsp:txXfrm>
        <a:off x="1604234" y="3311519"/>
        <a:ext cx="5828995" cy="904695"/>
      </dsp:txXfrm>
    </dsp:sp>
    <dsp:sp modelId="{18628D14-BE01-4EEB-8CF1-11F8F35D7C0D}">
      <dsp:nvSpPr>
        <dsp:cNvPr id="0" name=""/>
        <dsp:cNvSpPr/>
      </dsp:nvSpPr>
      <dsp:spPr>
        <a:xfrm>
          <a:off x="2101450" y="4377830"/>
          <a:ext cx="7035292" cy="96098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5. Collecting some statistical data and survey of some various cyber attacks and analyze , compare them along with current cybersecurity backup system </a:t>
          </a:r>
          <a:endParaRPr lang="en-US" sz="1700" kern="1200" dirty="0"/>
        </a:p>
      </dsp:txBody>
      <dsp:txXfrm>
        <a:off x="2129596" y="4405976"/>
        <a:ext cx="5828995" cy="904695"/>
      </dsp:txXfrm>
    </dsp:sp>
    <dsp:sp modelId="{6D0EDACC-7ADA-409B-BBE1-FF73C8A60AE7}">
      <dsp:nvSpPr>
        <dsp:cNvPr id="0" name=""/>
        <dsp:cNvSpPr/>
      </dsp:nvSpPr>
      <dsp:spPr>
        <a:xfrm>
          <a:off x="6410650" y="702054"/>
          <a:ext cx="624641" cy="6246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6551194" y="702054"/>
        <a:ext cx="343553" cy="470042"/>
      </dsp:txXfrm>
    </dsp:sp>
    <dsp:sp modelId="{5764975D-08BC-4B33-BE02-0C6DA86C4A61}">
      <dsp:nvSpPr>
        <dsp:cNvPr id="0" name=""/>
        <dsp:cNvSpPr/>
      </dsp:nvSpPr>
      <dsp:spPr>
        <a:xfrm>
          <a:off x="6936013" y="1796512"/>
          <a:ext cx="624641" cy="6246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7076557" y="1796512"/>
        <a:ext cx="343553" cy="470042"/>
      </dsp:txXfrm>
    </dsp:sp>
    <dsp:sp modelId="{E7E78884-7344-40DE-A9EE-30349B6C12E1}">
      <dsp:nvSpPr>
        <dsp:cNvPr id="0" name=""/>
        <dsp:cNvSpPr/>
      </dsp:nvSpPr>
      <dsp:spPr>
        <a:xfrm>
          <a:off x="7461375" y="2874953"/>
          <a:ext cx="624641" cy="6246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7601919" y="2874953"/>
        <a:ext cx="343553" cy="470042"/>
      </dsp:txXfrm>
    </dsp:sp>
    <dsp:sp modelId="{41501ACF-24FE-4388-829D-71DEC0058182}">
      <dsp:nvSpPr>
        <dsp:cNvPr id="0" name=""/>
        <dsp:cNvSpPr/>
      </dsp:nvSpPr>
      <dsp:spPr>
        <a:xfrm>
          <a:off x="7986738" y="3980088"/>
          <a:ext cx="624641" cy="6246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8127282" y="3980088"/>
        <a:ext cx="343553" cy="4700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21511-27D7-43BA-AD34-98A9600D8BC4}">
      <dsp:nvSpPr>
        <dsp:cNvPr id="0" name=""/>
        <dsp:cNvSpPr/>
      </dsp:nvSpPr>
      <dsp:spPr>
        <a:xfrm>
          <a:off x="0" y="0"/>
          <a:ext cx="7035292" cy="96098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1. Clearing the basic concept of cybersecurity</a:t>
          </a:r>
          <a:endParaRPr lang="en-US" sz="1700" kern="1200" dirty="0"/>
        </a:p>
      </dsp:txBody>
      <dsp:txXfrm>
        <a:off x="28146" y="28146"/>
        <a:ext cx="5885877" cy="904695"/>
      </dsp:txXfrm>
    </dsp:sp>
    <dsp:sp modelId="{D199038F-F4C9-4C23-A34A-F3B41F2C30C2}">
      <dsp:nvSpPr>
        <dsp:cNvPr id="0" name=""/>
        <dsp:cNvSpPr/>
      </dsp:nvSpPr>
      <dsp:spPr>
        <a:xfrm>
          <a:off x="525362" y="1094457"/>
          <a:ext cx="7035292" cy="96098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2. Looking around us and finding the example of cybersecurity as a form of both physical and digital</a:t>
          </a:r>
          <a:endParaRPr lang="en-US" sz="1700" kern="1200" dirty="0"/>
        </a:p>
      </dsp:txBody>
      <dsp:txXfrm>
        <a:off x="553508" y="1122603"/>
        <a:ext cx="5828995" cy="904695"/>
      </dsp:txXfrm>
    </dsp:sp>
    <dsp:sp modelId="{E8474B1D-40B1-4F89-BC28-B3D9FE9F5F6C}">
      <dsp:nvSpPr>
        <dsp:cNvPr id="0" name=""/>
        <dsp:cNvSpPr/>
      </dsp:nvSpPr>
      <dsp:spPr>
        <a:xfrm>
          <a:off x="1050725" y="2188915"/>
          <a:ext cx="7035292" cy="96098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3. Clearing the basic concept of cybercrime</a:t>
          </a:r>
          <a:endParaRPr lang="en-US" sz="1700" kern="1200" dirty="0"/>
        </a:p>
      </dsp:txBody>
      <dsp:txXfrm>
        <a:off x="1078871" y="2217061"/>
        <a:ext cx="5828995" cy="904695"/>
      </dsp:txXfrm>
    </dsp:sp>
    <dsp:sp modelId="{BF74C8DA-B29B-44CE-8CE7-E343E67F8FA6}">
      <dsp:nvSpPr>
        <dsp:cNvPr id="0" name=""/>
        <dsp:cNvSpPr/>
      </dsp:nvSpPr>
      <dsp:spPr>
        <a:xfrm>
          <a:off x="1576088" y="3283373"/>
          <a:ext cx="7035292" cy="96098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4. Marking out the most frequent and malicious cybercrimes we witness </a:t>
          </a:r>
          <a:endParaRPr lang="en-US" sz="1700" kern="1200" dirty="0"/>
        </a:p>
      </dsp:txBody>
      <dsp:txXfrm>
        <a:off x="1604234" y="3311519"/>
        <a:ext cx="5828995" cy="904695"/>
      </dsp:txXfrm>
    </dsp:sp>
    <dsp:sp modelId="{18628D14-BE01-4EEB-8CF1-11F8F35D7C0D}">
      <dsp:nvSpPr>
        <dsp:cNvPr id="0" name=""/>
        <dsp:cNvSpPr/>
      </dsp:nvSpPr>
      <dsp:spPr>
        <a:xfrm>
          <a:off x="2101450" y="4377830"/>
          <a:ext cx="7035292" cy="96098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5. Collecting some statistical data and survey of some various cyber attacks and analyze , compare them along with current cybersecurity backup system </a:t>
          </a:r>
          <a:endParaRPr lang="en-US" sz="1700" kern="1200" dirty="0"/>
        </a:p>
      </dsp:txBody>
      <dsp:txXfrm>
        <a:off x="2129596" y="4405976"/>
        <a:ext cx="5828995" cy="904695"/>
      </dsp:txXfrm>
    </dsp:sp>
    <dsp:sp modelId="{6D0EDACC-7ADA-409B-BBE1-FF73C8A60AE7}">
      <dsp:nvSpPr>
        <dsp:cNvPr id="0" name=""/>
        <dsp:cNvSpPr/>
      </dsp:nvSpPr>
      <dsp:spPr>
        <a:xfrm>
          <a:off x="6410650" y="702054"/>
          <a:ext cx="624641" cy="6246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6551194" y="702054"/>
        <a:ext cx="343553" cy="470042"/>
      </dsp:txXfrm>
    </dsp:sp>
    <dsp:sp modelId="{5764975D-08BC-4B33-BE02-0C6DA86C4A61}">
      <dsp:nvSpPr>
        <dsp:cNvPr id="0" name=""/>
        <dsp:cNvSpPr/>
      </dsp:nvSpPr>
      <dsp:spPr>
        <a:xfrm>
          <a:off x="6936013" y="1796512"/>
          <a:ext cx="624641" cy="6246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7076557" y="1796512"/>
        <a:ext cx="343553" cy="470042"/>
      </dsp:txXfrm>
    </dsp:sp>
    <dsp:sp modelId="{E7E78884-7344-40DE-A9EE-30349B6C12E1}">
      <dsp:nvSpPr>
        <dsp:cNvPr id="0" name=""/>
        <dsp:cNvSpPr/>
      </dsp:nvSpPr>
      <dsp:spPr>
        <a:xfrm>
          <a:off x="7461375" y="2874953"/>
          <a:ext cx="624641" cy="6246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7601919" y="2874953"/>
        <a:ext cx="343553" cy="470042"/>
      </dsp:txXfrm>
    </dsp:sp>
    <dsp:sp modelId="{41501ACF-24FE-4388-829D-71DEC0058182}">
      <dsp:nvSpPr>
        <dsp:cNvPr id="0" name=""/>
        <dsp:cNvSpPr/>
      </dsp:nvSpPr>
      <dsp:spPr>
        <a:xfrm>
          <a:off x="7986738" y="3980088"/>
          <a:ext cx="624641" cy="6246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8127282" y="3980088"/>
        <a:ext cx="343553" cy="4700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21511-27D7-43BA-AD34-98A9600D8BC4}">
      <dsp:nvSpPr>
        <dsp:cNvPr id="0" name=""/>
        <dsp:cNvSpPr/>
      </dsp:nvSpPr>
      <dsp:spPr>
        <a:xfrm>
          <a:off x="0" y="0"/>
          <a:ext cx="7035292" cy="96098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1. Clearing the basic concept of cybersecurity</a:t>
          </a:r>
          <a:endParaRPr lang="en-US" sz="1700" kern="1200" dirty="0"/>
        </a:p>
      </dsp:txBody>
      <dsp:txXfrm>
        <a:off x="28146" y="28146"/>
        <a:ext cx="5885877" cy="904695"/>
      </dsp:txXfrm>
    </dsp:sp>
    <dsp:sp modelId="{D199038F-F4C9-4C23-A34A-F3B41F2C30C2}">
      <dsp:nvSpPr>
        <dsp:cNvPr id="0" name=""/>
        <dsp:cNvSpPr/>
      </dsp:nvSpPr>
      <dsp:spPr>
        <a:xfrm>
          <a:off x="525362" y="1094457"/>
          <a:ext cx="7035292" cy="96098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2. Looking around us and finding the example of cybersecurity as a form of both physical and digital</a:t>
          </a:r>
          <a:endParaRPr lang="en-US" sz="1700" kern="1200" dirty="0"/>
        </a:p>
      </dsp:txBody>
      <dsp:txXfrm>
        <a:off x="553508" y="1122603"/>
        <a:ext cx="5828995" cy="904695"/>
      </dsp:txXfrm>
    </dsp:sp>
    <dsp:sp modelId="{E8474B1D-40B1-4F89-BC28-B3D9FE9F5F6C}">
      <dsp:nvSpPr>
        <dsp:cNvPr id="0" name=""/>
        <dsp:cNvSpPr/>
      </dsp:nvSpPr>
      <dsp:spPr>
        <a:xfrm>
          <a:off x="1050725" y="2188915"/>
          <a:ext cx="7035292" cy="96098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3. Clearing the basic concept of cybercrime</a:t>
          </a:r>
          <a:endParaRPr lang="en-US" sz="1700" kern="1200" dirty="0"/>
        </a:p>
      </dsp:txBody>
      <dsp:txXfrm>
        <a:off x="1078871" y="2217061"/>
        <a:ext cx="5828995" cy="904695"/>
      </dsp:txXfrm>
    </dsp:sp>
    <dsp:sp modelId="{BF74C8DA-B29B-44CE-8CE7-E343E67F8FA6}">
      <dsp:nvSpPr>
        <dsp:cNvPr id="0" name=""/>
        <dsp:cNvSpPr/>
      </dsp:nvSpPr>
      <dsp:spPr>
        <a:xfrm>
          <a:off x="1576088" y="3283373"/>
          <a:ext cx="7035292" cy="96098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4. Marking out the most frequent and malicious cybercrimes we witness </a:t>
          </a:r>
          <a:endParaRPr lang="en-US" sz="1700" kern="1200" dirty="0"/>
        </a:p>
      </dsp:txBody>
      <dsp:txXfrm>
        <a:off x="1604234" y="3311519"/>
        <a:ext cx="5828995" cy="904695"/>
      </dsp:txXfrm>
    </dsp:sp>
    <dsp:sp modelId="{18628D14-BE01-4EEB-8CF1-11F8F35D7C0D}">
      <dsp:nvSpPr>
        <dsp:cNvPr id="0" name=""/>
        <dsp:cNvSpPr/>
      </dsp:nvSpPr>
      <dsp:spPr>
        <a:xfrm>
          <a:off x="2101450" y="4377830"/>
          <a:ext cx="7035292" cy="96098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5. Collecting some statistical data and survey of some various cyber attacks and analyze , compare them along with current cybersecurity backup system </a:t>
          </a:r>
          <a:endParaRPr lang="en-US" sz="1700" kern="1200" dirty="0"/>
        </a:p>
      </dsp:txBody>
      <dsp:txXfrm>
        <a:off x="2129596" y="4405976"/>
        <a:ext cx="5828995" cy="904695"/>
      </dsp:txXfrm>
    </dsp:sp>
    <dsp:sp modelId="{6D0EDACC-7ADA-409B-BBE1-FF73C8A60AE7}">
      <dsp:nvSpPr>
        <dsp:cNvPr id="0" name=""/>
        <dsp:cNvSpPr/>
      </dsp:nvSpPr>
      <dsp:spPr>
        <a:xfrm>
          <a:off x="6410650" y="702054"/>
          <a:ext cx="624641" cy="6246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6551194" y="702054"/>
        <a:ext cx="343553" cy="470042"/>
      </dsp:txXfrm>
    </dsp:sp>
    <dsp:sp modelId="{5764975D-08BC-4B33-BE02-0C6DA86C4A61}">
      <dsp:nvSpPr>
        <dsp:cNvPr id="0" name=""/>
        <dsp:cNvSpPr/>
      </dsp:nvSpPr>
      <dsp:spPr>
        <a:xfrm>
          <a:off x="6936013" y="1796512"/>
          <a:ext cx="624641" cy="6246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7076557" y="1796512"/>
        <a:ext cx="343553" cy="470042"/>
      </dsp:txXfrm>
    </dsp:sp>
    <dsp:sp modelId="{E7E78884-7344-40DE-A9EE-30349B6C12E1}">
      <dsp:nvSpPr>
        <dsp:cNvPr id="0" name=""/>
        <dsp:cNvSpPr/>
      </dsp:nvSpPr>
      <dsp:spPr>
        <a:xfrm>
          <a:off x="7461375" y="2874953"/>
          <a:ext cx="624641" cy="6246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7601919" y="2874953"/>
        <a:ext cx="343553" cy="470042"/>
      </dsp:txXfrm>
    </dsp:sp>
    <dsp:sp modelId="{41501ACF-24FE-4388-829D-71DEC0058182}">
      <dsp:nvSpPr>
        <dsp:cNvPr id="0" name=""/>
        <dsp:cNvSpPr/>
      </dsp:nvSpPr>
      <dsp:spPr>
        <a:xfrm>
          <a:off x="7986738" y="3980088"/>
          <a:ext cx="624641" cy="6246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8127282" y="3980088"/>
        <a:ext cx="343553" cy="4700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21511-27D7-43BA-AD34-98A9600D8BC4}">
      <dsp:nvSpPr>
        <dsp:cNvPr id="0" name=""/>
        <dsp:cNvSpPr/>
      </dsp:nvSpPr>
      <dsp:spPr>
        <a:xfrm>
          <a:off x="0" y="0"/>
          <a:ext cx="7035292" cy="96098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1. Clearing the basic concept of cybersecurity</a:t>
          </a:r>
          <a:endParaRPr lang="en-US" sz="1700" kern="1200" dirty="0"/>
        </a:p>
      </dsp:txBody>
      <dsp:txXfrm>
        <a:off x="28146" y="28146"/>
        <a:ext cx="5885877" cy="904695"/>
      </dsp:txXfrm>
    </dsp:sp>
    <dsp:sp modelId="{D199038F-F4C9-4C23-A34A-F3B41F2C30C2}">
      <dsp:nvSpPr>
        <dsp:cNvPr id="0" name=""/>
        <dsp:cNvSpPr/>
      </dsp:nvSpPr>
      <dsp:spPr>
        <a:xfrm>
          <a:off x="525362" y="1094457"/>
          <a:ext cx="7035292" cy="96098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2. Looking around us and finding the example of cybersecurity as a form of both physical and digital</a:t>
          </a:r>
          <a:endParaRPr lang="en-US" sz="1700" kern="1200" dirty="0"/>
        </a:p>
      </dsp:txBody>
      <dsp:txXfrm>
        <a:off x="553508" y="1122603"/>
        <a:ext cx="5828995" cy="904695"/>
      </dsp:txXfrm>
    </dsp:sp>
    <dsp:sp modelId="{E8474B1D-40B1-4F89-BC28-B3D9FE9F5F6C}">
      <dsp:nvSpPr>
        <dsp:cNvPr id="0" name=""/>
        <dsp:cNvSpPr/>
      </dsp:nvSpPr>
      <dsp:spPr>
        <a:xfrm>
          <a:off x="1050725" y="2188915"/>
          <a:ext cx="7035292" cy="96098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3. Clearing the basic concept of cybercrime</a:t>
          </a:r>
          <a:endParaRPr lang="en-US" sz="1700" kern="1200" dirty="0"/>
        </a:p>
      </dsp:txBody>
      <dsp:txXfrm>
        <a:off x="1078871" y="2217061"/>
        <a:ext cx="5828995" cy="904695"/>
      </dsp:txXfrm>
    </dsp:sp>
    <dsp:sp modelId="{BF74C8DA-B29B-44CE-8CE7-E343E67F8FA6}">
      <dsp:nvSpPr>
        <dsp:cNvPr id="0" name=""/>
        <dsp:cNvSpPr/>
      </dsp:nvSpPr>
      <dsp:spPr>
        <a:xfrm>
          <a:off x="1576088" y="3283373"/>
          <a:ext cx="7035292" cy="96098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4. Marking out the most frequent and malicious cybercrimes we witness </a:t>
          </a:r>
          <a:endParaRPr lang="en-US" sz="1700" kern="1200" dirty="0"/>
        </a:p>
      </dsp:txBody>
      <dsp:txXfrm>
        <a:off x="1604234" y="3311519"/>
        <a:ext cx="5828995" cy="904695"/>
      </dsp:txXfrm>
    </dsp:sp>
    <dsp:sp modelId="{18628D14-BE01-4EEB-8CF1-11F8F35D7C0D}">
      <dsp:nvSpPr>
        <dsp:cNvPr id="0" name=""/>
        <dsp:cNvSpPr/>
      </dsp:nvSpPr>
      <dsp:spPr>
        <a:xfrm>
          <a:off x="2101450" y="4377830"/>
          <a:ext cx="7035292" cy="96098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5. Collecting some statistical data and survey of some various cyber attacks and analyze , compare them along with current cybersecurity backup system </a:t>
          </a:r>
          <a:endParaRPr lang="en-US" sz="1700" kern="1200" dirty="0"/>
        </a:p>
      </dsp:txBody>
      <dsp:txXfrm>
        <a:off x="2129596" y="4405976"/>
        <a:ext cx="5828995" cy="904695"/>
      </dsp:txXfrm>
    </dsp:sp>
    <dsp:sp modelId="{6D0EDACC-7ADA-409B-BBE1-FF73C8A60AE7}">
      <dsp:nvSpPr>
        <dsp:cNvPr id="0" name=""/>
        <dsp:cNvSpPr/>
      </dsp:nvSpPr>
      <dsp:spPr>
        <a:xfrm>
          <a:off x="6410650" y="702054"/>
          <a:ext cx="624641" cy="6246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6551194" y="702054"/>
        <a:ext cx="343553" cy="470042"/>
      </dsp:txXfrm>
    </dsp:sp>
    <dsp:sp modelId="{5764975D-08BC-4B33-BE02-0C6DA86C4A61}">
      <dsp:nvSpPr>
        <dsp:cNvPr id="0" name=""/>
        <dsp:cNvSpPr/>
      </dsp:nvSpPr>
      <dsp:spPr>
        <a:xfrm>
          <a:off x="6936013" y="1796512"/>
          <a:ext cx="624641" cy="6246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7076557" y="1796512"/>
        <a:ext cx="343553" cy="470042"/>
      </dsp:txXfrm>
    </dsp:sp>
    <dsp:sp modelId="{E7E78884-7344-40DE-A9EE-30349B6C12E1}">
      <dsp:nvSpPr>
        <dsp:cNvPr id="0" name=""/>
        <dsp:cNvSpPr/>
      </dsp:nvSpPr>
      <dsp:spPr>
        <a:xfrm>
          <a:off x="7461375" y="2874953"/>
          <a:ext cx="624641" cy="6246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7601919" y="2874953"/>
        <a:ext cx="343553" cy="470042"/>
      </dsp:txXfrm>
    </dsp:sp>
    <dsp:sp modelId="{41501ACF-24FE-4388-829D-71DEC0058182}">
      <dsp:nvSpPr>
        <dsp:cNvPr id="0" name=""/>
        <dsp:cNvSpPr/>
      </dsp:nvSpPr>
      <dsp:spPr>
        <a:xfrm>
          <a:off x="7986738" y="3980088"/>
          <a:ext cx="624641" cy="6246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8127282" y="3980088"/>
        <a:ext cx="343553" cy="4700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21511-27D7-43BA-AD34-98A9600D8BC4}">
      <dsp:nvSpPr>
        <dsp:cNvPr id="0" name=""/>
        <dsp:cNvSpPr/>
      </dsp:nvSpPr>
      <dsp:spPr>
        <a:xfrm>
          <a:off x="0" y="0"/>
          <a:ext cx="7035292" cy="96098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1. Clearing the basic concept of cybersecurity</a:t>
          </a:r>
          <a:endParaRPr lang="en-US" sz="1700" kern="1200" dirty="0"/>
        </a:p>
      </dsp:txBody>
      <dsp:txXfrm>
        <a:off x="28146" y="28146"/>
        <a:ext cx="5885877" cy="904695"/>
      </dsp:txXfrm>
    </dsp:sp>
    <dsp:sp modelId="{D199038F-F4C9-4C23-A34A-F3B41F2C30C2}">
      <dsp:nvSpPr>
        <dsp:cNvPr id="0" name=""/>
        <dsp:cNvSpPr/>
      </dsp:nvSpPr>
      <dsp:spPr>
        <a:xfrm>
          <a:off x="525362" y="1094457"/>
          <a:ext cx="7035292" cy="96098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2. Looking around us and finding the example of cybersecurity as a form of both physical and digital</a:t>
          </a:r>
          <a:endParaRPr lang="en-US" sz="1700" kern="1200" dirty="0"/>
        </a:p>
      </dsp:txBody>
      <dsp:txXfrm>
        <a:off x="553508" y="1122603"/>
        <a:ext cx="5828995" cy="904695"/>
      </dsp:txXfrm>
    </dsp:sp>
    <dsp:sp modelId="{E8474B1D-40B1-4F89-BC28-B3D9FE9F5F6C}">
      <dsp:nvSpPr>
        <dsp:cNvPr id="0" name=""/>
        <dsp:cNvSpPr/>
      </dsp:nvSpPr>
      <dsp:spPr>
        <a:xfrm>
          <a:off x="1050725" y="2188915"/>
          <a:ext cx="7035292" cy="96098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3. Clearing the basic concept of cybercrime</a:t>
          </a:r>
          <a:endParaRPr lang="en-US" sz="1700" kern="1200" dirty="0"/>
        </a:p>
      </dsp:txBody>
      <dsp:txXfrm>
        <a:off x="1078871" y="2217061"/>
        <a:ext cx="5828995" cy="904695"/>
      </dsp:txXfrm>
    </dsp:sp>
    <dsp:sp modelId="{BF74C8DA-B29B-44CE-8CE7-E343E67F8FA6}">
      <dsp:nvSpPr>
        <dsp:cNvPr id="0" name=""/>
        <dsp:cNvSpPr/>
      </dsp:nvSpPr>
      <dsp:spPr>
        <a:xfrm>
          <a:off x="1576088" y="3283373"/>
          <a:ext cx="7035292" cy="96098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4. Marking out the most frequent and malicious cybercrimes we witness </a:t>
          </a:r>
          <a:endParaRPr lang="en-US" sz="1700" kern="1200" dirty="0"/>
        </a:p>
      </dsp:txBody>
      <dsp:txXfrm>
        <a:off x="1604234" y="3311519"/>
        <a:ext cx="5828995" cy="904695"/>
      </dsp:txXfrm>
    </dsp:sp>
    <dsp:sp modelId="{18628D14-BE01-4EEB-8CF1-11F8F35D7C0D}">
      <dsp:nvSpPr>
        <dsp:cNvPr id="0" name=""/>
        <dsp:cNvSpPr/>
      </dsp:nvSpPr>
      <dsp:spPr>
        <a:xfrm>
          <a:off x="2101450" y="4377830"/>
          <a:ext cx="7035292" cy="96098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5. Collecting some statistical data and survey of some various cyber attacks and analyze , compare them along with current cybersecurity backup system </a:t>
          </a:r>
          <a:endParaRPr lang="en-US" sz="1700" kern="1200" dirty="0"/>
        </a:p>
      </dsp:txBody>
      <dsp:txXfrm>
        <a:off x="2129596" y="4405976"/>
        <a:ext cx="5828995" cy="904695"/>
      </dsp:txXfrm>
    </dsp:sp>
    <dsp:sp modelId="{6D0EDACC-7ADA-409B-BBE1-FF73C8A60AE7}">
      <dsp:nvSpPr>
        <dsp:cNvPr id="0" name=""/>
        <dsp:cNvSpPr/>
      </dsp:nvSpPr>
      <dsp:spPr>
        <a:xfrm>
          <a:off x="6410650" y="702054"/>
          <a:ext cx="624641" cy="6246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6551194" y="702054"/>
        <a:ext cx="343553" cy="470042"/>
      </dsp:txXfrm>
    </dsp:sp>
    <dsp:sp modelId="{5764975D-08BC-4B33-BE02-0C6DA86C4A61}">
      <dsp:nvSpPr>
        <dsp:cNvPr id="0" name=""/>
        <dsp:cNvSpPr/>
      </dsp:nvSpPr>
      <dsp:spPr>
        <a:xfrm>
          <a:off x="6936013" y="1796512"/>
          <a:ext cx="624641" cy="6246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7076557" y="1796512"/>
        <a:ext cx="343553" cy="470042"/>
      </dsp:txXfrm>
    </dsp:sp>
    <dsp:sp modelId="{E7E78884-7344-40DE-A9EE-30349B6C12E1}">
      <dsp:nvSpPr>
        <dsp:cNvPr id="0" name=""/>
        <dsp:cNvSpPr/>
      </dsp:nvSpPr>
      <dsp:spPr>
        <a:xfrm>
          <a:off x="7461375" y="2874953"/>
          <a:ext cx="624641" cy="6246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7601919" y="2874953"/>
        <a:ext cx="343553" cy="470042"/>
      </dsp:txXfrm>
    </dsp:sp>
    <dsp:sp modelId="{41501ACF-24FE-4388-829D-71DEC0058182}">
      <dsp:nvSpPr>
        <dsp:cNvPr id="0" name=""/>
        <dsp:cNvSpPr/>
      </dsp:nvSpPr>
      <dsp:spPr>
        <a:xfrm>
          <a:off x="7986738" y="3980088"/>
          <a:ext cx="624641" cy="6246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8127282" y="3980088"/>
        <a:ext cx="343553" cy="4700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92A3B-9157-469C-BD8D-FA5556A06B80}">
      <dsp:nvSpPr>
        <dsp:cNvPr id="0" name=""/>
        <dsp:cNvSpPr/>
      </dsp:nvSpPr>
      <dsp:spPr>
        <a:xfrm>
          <a:off x="324356" y="9259"/>
          <a:ext cx="5760000" cy="1801958"/>
        </a:xfrm>
        <a:prstGeom prst="rect">
          <a:avLst/>
        </a:prstGeom>
        <a:solidFill>
          <a:schemeClr val="accent6">
            <a:lumMod val="50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>
              <a:solidFill>
                <a:schemeClr val="bg1"/>
              </a:solidFill>
            </a:rPr>
            <a:t>Physical Forms of Cybersecurity</a:t>
          </a:r>
          <a:endParaRPr lang="en-US" sz="5400" kern="1200" dirty="0">
            <a:solidFill>
              <a:schemeClr val="bg1"/>
            </a:solidFill>
          </a:endParaRPr>
        </a:p>
      </dsp:txBody>
      <dsp:txXfrm>
        <a:off x="324356" y="9259"/>
        <a:ext cx="5760000" cy="1801958"/>
      </dsp:txXfrm>
    </dsp:sp>
    <dsp:sp modelId="{FBF03966-9D82-4E22-BF15-E8EE733F293D}">
      <dsp:nvSpPr>
        <dsp:cNvPr id="0" name=""/>
        <dsp:cNvSpPr/>
      </dsp:nvSpPr>
      <dsp:spPr>
        <a:xfrm>
          <a:off x="4714904" y="1884025"/>
          <a:ext cx="5310000" cy="1801958"/>
        </a:xfrm>
        <a:prstGeom prst="rect">
          <a:avLst/>
        </a:prstGeom>
        <a:solidFill>
          <a:schemeClr val="accent6">
            <a:lumMod val="50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>
              <a:solidFill>
                <a:schemeClr val="bg1"/>
              </a:solidFill>
            </a:rPr>
            <a:t>Digital Forms of Cybersecurity</a:t>
          </a:r>
          <a:endParaRPr lang="en-US" sz="5400" kern="1200" dirty="0">
            <a:solidFill>
              <a:schemeClr val="bg1"/>
            </a:solidFill>
          </a:endParaRPr>
        </a:p>
      </dsp:txBody>
      <dsp:txXfrm>
        <a:off x="4714904" y="1884025"/>
        <a:ext cx="5310000" cy="18019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314AE-5ED5-44B5-9A31-BFF4A586BD2E}">
      <dsp:nvSpPr>
        <dsp:cNvPr id="0" name=""/>
        <dsp:cNvSpPr/>
      </dsp:nvSpPr>
      <dsp:spPr>
        <a:xfrm>
          <a:off x="79735" y="0"/>
          <a:ext cx="5356026" cy="685545"/>
        </a:xfrm>
        <a:prstGeom prst="roundRect">
          <a:avLst/>
        </a:prstGeom>
        <a:solidFill>
          <a:schemeClr val="bg2">
            <a:lumMod val="2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Basic forms of Cybersecurity</a:t>
          </a:r>
          <a:endParaRPr lang="en-US" sz="2800" kern="1200" dirty="0"/>
        </a:p>
      </dsp:txBody>
      <dsp:txXfrm>
        <a:off x="113201" y="33466"/>
        <a:ext cx="5289094" cy="618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C8898-E1E5-4CEE-9B3E-C328E7C11AF5}" type="datetimeFigureOut">
              <a:rPr lang="en-US" smtClean="0"/>
              <a:t>25-Sep-19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1AC92-7F27-4417-928E-C235AA5E0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39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972B8-4CCB-4C94-B342-0E898CFE50D0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Md. Sabir Khan Akash, Md. Shohanoor Rahman (RUET)   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9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2D509-59F0-481F-990E-581BBA447045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Md. Sabir Khan Akash, Md. Shohanoor Rahman (RUET)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3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F0CF6-6AFD-44FE-8468-B168B190901B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Md. Sabir Khan Akash, Md. Shohanoor Rahman (RUET)   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7408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B7142-F48D-41DF-B3B7-8DB5374CB3FE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Md. Sabir Khan Akash, Md. Shohanoor Rahman (RUET)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81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7F49B-CA83-4DDF-A233-4261153669F1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Md. Sabir Khan Akash, Md. Shohanoor Rahman (RUET)   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465365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7F49B-CA83-4DDF-A233-4261153669F1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Md. Sabir Khan Akash, Md. Shohanoor Rahman (RUET)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0841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9F469-3781-4E62-94E2-EF9F8CBFDF72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Md. Sabir Khan Akash, Md. Shohanoor Rahman (RUET)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9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A348-2333-4CC8-8933-C246465A8D32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Md. Sabir Khan Akash, Md. Shohanoor Rahman (RUET)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71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E1E4-97DC-40E0-A29E-EB8B00779F22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Md. Sabir Khan Akash, Md. Shohanoor Rahman (RUET)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77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726B-69BE-4CE5-88D6-0A2713CEB77B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Md. Sabir Khan Akash, Md. Shohanoor Rahman (RUET)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106E9-9A35-4448-81BF-AFE7738914B1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Md. Sabir Khan Akash, Md. Shohanoor Rahman (RUET)   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8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E782-BE08-4492-9547-C946B6D96BCE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Md. Sabir Khan Akash, Md. Shohanoor Rahman (RUET)   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31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533AA-EF0C-4A76-8966-D3ABCCEAF8E6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Md. Sabir Khan Akash, Md. Shohanoor Rahman (RUET)   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9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4BEF7-6663-455B-BC2D-8FC43C04B945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Md. Sabir Khan Akash, Md. Shohanoor Rahman (RUET)   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87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D7D1-06EF-4F42-BD9A-6F1CCF173707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Md. Sabir Khan Akash, Md. Shohanoor Rahman (RUET)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889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6D292-3244-4F22-8522-73EF5515F60E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Md. Sabir Khan Akash, Md. Shohanoor Rahman (RUET)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622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7F49B-CA83-4DDF-A233-4261153669F1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Md. Sabir Khan Akash, Md. Shohanoor Rahman (RUET)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288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13" Type="http://schemas.openxmlformats.org/officeDocument/2006/relationships/image" Target="../media/image8.jpg"/><Relationship Id="rId18" Type="http://schemas.openxmlformats.org/officeDocument/2006/relationships/diagramQuickStyle" Target="../diagrams/quickStyle14.xml"/><Relationship Id="rId3" Type="http://schemas.openxmlformats.org/officeDocument/2006/relationships/diagramLayout" Target="../diagrams/layout12.xml"/><Relationship Id="rId21" Type="http://schemas.openxmlformats.org/officeDocument/2006/relationships/image" Target="../media/image11.jpg"/><Relationship Id="rId7" Type="http://schemas.openxmlformats.org/officeDocument/2006/relationships/diagramData" Target="../diagrams/data13.xml"/><Relationship Id="rId12" Type="http://schemas.openxmlformats.org/officeDocument/2006/relationships/image" Target="../media/image7.png"/><Relationship Id="rId17" Type="http://schemas.openxmlformats.org/officeDocument/2006/relationships/diagramLayout" Target="../diagrams/layout14.xml"/><Relationship Id="rId2" Type="http://schemas.openxmlformats.org/officeDocument/2006/relationships/diagramData" Target="../diagrams/data12.xml"/><Relationship Id="rId16" Type="http://schemas.openxmlformats.org/officeDocument/2006/relationships/diagramData" Target="../diagrams/data14.xml"/><Relationship Id="rId20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5" Type="http://schemas.openxmlformats.org/officeDocument/2006/relationships/image" Target="../media/image10.jpeg"/><Relationship Id="rId10" Type="http://schemas.openxmlformats.org/officeDocument/2006/relationships/diagramColors" Target="../diagrams/colors13.xml"/><Relationship Id="rId19" Type="http://schemas.openxmlformats.org/officeDocument/2006/relationships/diagramColors" Target="../diagrams/colors14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Relationship Id="rId14" Type="http://schemas.openxmlformats.org/officeDocument/2006/relationships/image" Target="../media/image9.jpg"/><Relationship Id="rId2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.png"/><Relationship Id="rId9" Type="http://schemas.microsoft.com/office/2007/relationships/diagramDrawing" Target="../diagrams/drawin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4.png"/><Relationship Id="rId9" Type="http://schemas.microsoft.com/office/2007/relationships/diagramDrawing" Target="../diagrams/drawing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4.png"/><Relationship Id="rId9" Type="http://schemas.microsoft.com/office/2007/relationships/diagramDrawing" Target="../diagrams/drawing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4.png"/><Relationship Id="rId9" Type="http://schemas.microsoft.com/office/2007/relationships/diagramDrawing" Target="../diagrams/drawing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4.png"/><Relationship Id="rId9" Type="http://schemas.microsoft.com/office/2007/relationships/diagramDrawing" Target="../diagrams/drawing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28262" y="3405782"/>
            <a:ext cx="4863738" cy="1371599"/>
          </a:xfrm>
        </p:spPr>
        <p:txBody>
          <a:bodyPr>
            <a:normAutofit fontScale="70000" lnSpcReduction="20000"/>
          </a:bodyPr>
          <a:lstStyle/>
          <a:p>
            <a:pPr marL="12700" lvl="0" algn="l">
              <a:lnSpc>
                <a:spcPts val="955"/>
              </a:lnSpc>
              <a:spcBef>
                <a:spcPts val="95"/>
              </a:spcBef>
              <a:buClrTx/>
            </a:pPr>
            <a:endParaRPr lang="en-US" sz="1800" cap="none" spc="25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marL="12700" lvl="0" algn="l">
              <a:lnSpc>
                <a:spcPts val="955"/>
              </a:lnSpc>
              <a:spcBef>
                <a:spcPts val="95"/>
              </a:spcBef>
              <a:buClrTx/>
            </a:pPr>
            <a:endParaRPr lang="en-US" sz="1800" cap="none" spc="25" dirty="0">
              <a:solidFill>
                <a:prstClr val="black"/>
              </a:solidFill>
              <a:latin typeface="Arial"/>
              <a:cs typeface="Arial"/>
            </a:endParaRPr>
          </a:p>
          <a:p>
            <a:pPr marL="39370" marR="5080" lvl="0" indent="-27305" algn="l">
              <a:lnSpc>
                <a:spcPts val="950"/>
              </a:lnSpc>
              <a:spcBef>
                <a:spcPts val="135"/>
              </a:spcBef>
              <a:buClrTx/>
            </a:pPr>
            <a:r>
              <a:rPr lang="en-US" sz="1800" cap="none" spc="25" dirty="0" smtClean="0">
                <a:solidFill>
                  <a:schemeClr val="bg1"/>
                </a:solidFill>
                <a:latin typeface="Arial"/>
                <a:cs typeface="Arial"/>
              </a:rPr>
              <a:t>Md. </a:t>
            </a:r>
            <a:r>
              <a:rPr lang="en-US" sz="1800" cap="none" spc="25" dirty="0" err="1" smtClean="0">
                <a:solidFill>
                  <a:schemeClr val="bg1"/>
                </a:solidFill>
                <a:latin typeface="Arial"/>
                <a:cs typeface="Arial"/>
              </a:rPr>
              <a:t>Shabir</a:t>
            </a:r>
            <a:r>
              <a:rPr lang="en-US" sz="1800" cap="none" spc="2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cap="none" spc="25" dirty="0" smtClean="0">
                <a:solidFill>
                  <a:schemeClr val="bg1"/>
                </a:solidFill>
                <a:latin typeface="Arial"/>
                <a:cs typeface="Arial"/>
              </a:rPr>
              <a:t>Khan Akash               </a:t>
            </a:r>
            <a:r>
              <a:rPr lang="en-US" sz="1800" cap="none" spc="10" dirty="0" smtClean="0">
                <a:solidFill>
                  <a:schemeClr val="bg1"/>
                </a:solidFill>
                <a:latin typeface="Arial"/>
                <a:cs typeface="Arial"/>
              </a:rPr>
              <a:t>Md. </a:t>
            </a:r>
            <a:r>
              <a:rPr lang="en-US" sz="1800" cap="none" spc="10" dirty="0" err="1" smtClean="0">
                <a:solidFill>
                  <a:schemeClr val="bg1"/>
                </a:solidFill>
                <a:latin typeface="Arial"/>
                <a:cs typeface="Arial"/>
              </a:rPr>
              <a:t>Shohanoor</a:t>
            </a:r>
            <a:r>
              <a:rPr lang="en-US" sz="1800" cap="none" spc="10" dirty="0" smtClean="0">
                <a:solidFill>
                  <a:schemeClr val="bg1"/>
                </a:solidFill>
                <a:latin typeface="Arial"/>
                <a:cs typeface="Arial"/>
              </a:rPr>
              <a:t> Rahman</a:t>
            </a:r>
            <a:endParaRPr lang="en-US" sz="1600" cap="none" spc="1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lvl="0" algn="l">
              <a:lnSpc>
                <a:spcPts val="955"/>
              </a:lnSpc>
              <a:spcBef>
                <a:spcPts val="95"/>
              </a:spcBef>
              <a:buClrTx/>
            </a:pPr>
            <a:r>
              <a:rPr lang="en-US" sz="1800" cap="none" spc="25" dirty="0" smtClean="0">
                <a:solidFill>
                  <a:schemeClr val="bg1"/>
                </a:solidFill>
                <a:latin typeface="Arial"/>
                <a:cs typeface="Arial"/>
              </a:rPr>
              <a:t>                               </a:t>
            </a:r>
          </a:p>
          <a:p>
            <a:pPr marL="12700" lvl="0" algn="l">
              <a:lnSpc>
                <a:spcPts val="955"/>
              </a:lnSpc>
              <a:spcBef>
                <a:spcPts val="95"/>
              </a:spcBef>
              <a:buClrTx/>
            </a:pPr>
            <a:r>
              <a:rPr lang="en-US" sz="1800" cap="none" spc="-5" dirty="0" smtClean="0">
                <a:solidFill>
                  <a:schemeClr val="bg1"/>
                </a:solidFill>
                <a:latin typeface="Arial"/>
                <a:cs typeface="Arial"/>
              </a:rPr>
              <a:t>Roll</a:t>
            </a:r>
            <a:r>
              <a:rPr lang="en-US" sz="1800" cap="none" spc="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cap="none" spc="-15" dirty="0">
                <a:solidFill>
                  <a:schemeClr val="bg1"/>
                </a:solidFill>
                <a:latin typeface="Arial"/>
                <a:cs typeface="Arial"/>
              </a:rPr>
              <a:t>No: </a:t>
            </a:r>
            <a:r>
              <a:rPr lang="en-US" sz="1800" cap="none" spc="-15" dirty="0" smtClean="0">
                <a:solidFill>
                  <a:schemeClr val="bg1"/>
                </a:solidFill>
                <a:latin typeface="Arial"/>
                <a:cs typeface="Arial"/>
              </a:rPr>
              <a:t>1603108                          </a:t>
            </a:r>
            <a:r>
              <a:rPr lang="en-US" sz="1800" cap="none" spc="-5" dirty="0" smtClean="0">
                <a:solidFill>
                  <a:schemeClr val="bg1"/>
                </a:solidFill>
                <a:latin typeface="Arial"/>
                <a:cs typeface="Arial"/>
              </a:rPr>
              <a:t>Roll</a:t>
            </a:r>
            <a:r>
              <a:rPr lang="en-US" sz="1800" cap="none" spc="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cap="none" spc="-15" dirty="0">
                <a:solidFill>
                  <a:schemeClr val="bg1"/>
                </a:solidFill>
                <a:latin typeface="Arial"/>
                <a:cs typeface="Arial"/>
              </a:rPr>
              <a:t>No: </a:t>
            </a:r>
            <a:r>
              <a:rPr lang="en-US" sz="1800" cap="none" spc="-15" dirty="0" smtClean="0">
                <a:solidFill>
                  <a:schemeClr val="bg1"/>
                </a:solidFill>
                <a:latin typeface="Arial"/>
                <a:cs typeface="Arial"/>
              </a:rPr>
              <a:t>1603112</a:t>
            </a:r>
          </a:p>
          <a:p>
            <a:pPr marL="12700" lvl="0" algn="l">
              <a:lnSpc>
                <a:spcPts val="955"/>
              </a:lnSpc>
              <a:spcBef>
                <a:spcPts val="95"/>
              </a:spcBef>
              <a:buClrTx/>
            </a:pPr>
            <a:endParaRPr lang="en-US" sz="1800" cap="none" spc="-1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12700" lvl="0" algn="l">
              <a:lnSpc>
                <a:spcPts val="955"/>
              </a:lnSpc>
              <a:spcBef>
                <a:spcPts val="95"/>
              </a:spcBef>
              <a:buClrTx/>
            </a:pPr>
            <a:endParaRPr lang="en-US" sz="1800" cap="none" spc="-1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5080" lvl="0" indent="6350" algn="l">
              <a:lnSpc>
                <a:spcPct val="100000"/>
              </a:lnSpc>
              <a:spcBef>
                <a:spcPts val="95"/>
              </a:spcBef>
              <a:buClrTx/>
            </a:pPr>
            <a:r>
              <a:rPr lang="en-US" sz="1400" cap="none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400" cap="none" dirty="0" smtClean="0">
                <a:solidFill>
                  <a:schemeClr val="bg1"/>
                </a:solidFill>
                <a:latin typeface="Arial"/>
                <a:cs typeface="Arial"/>
              </a:rPr>
              <a:t>             </a:t>
            </a:r>
            <a:r>
              <a:rPr lang="en-US" sz="1600" cap="none" dirty="0" smtClean="0">
                <a:solidFill>
                  <a:schemeClr val="bg1"/>
                </a:solidFill>
                <a:latin typeface="Arial"/>
                <a:cs typeface="Arial"/>
              </a:rPr>
              <a:t>Department of </a:t>
            </a:r>
            <a:r>
              <a:rPr lang="en-US" sz="1600" cap="none" spc="-10" dirty="0" smtClean="0">
                <a:solidFill>
                  <a:schemeClr val="bg1"/>
                </a:solidFill>
                <a:latin typeface="Arial"/>
                <a:cs typeface="Arial"/>
              </a:rPr>
              <a:t>Computer </a:t>
            </a:r>
            <a:r>
              <a:rPr lang="en-US" sz="1600" cap="none" spc="-25" dirty="0" smtClean="0">
                <a:solidFill>
                  <a:schemeClr val="bg1"/>
                </a:solidFill>
                <a:latin typeface="Arial"/>
                <a:cs typeface="Arial"/>
              </a:rPr>
              <a:t>Science </a:t>
            </a:r>
            <a:r>
              <a:rPr lang="en-US" sz="1600" cap="none" spc="-15" dirty="0" smtClean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lang="en-US" sz="1600" cap="none" spc="-10" dirty="0" smtClean="0">
                <a:solidFill>
                  <a:schemeClr val="bg1"/>
                </a:solidFill>
                <a:latin typeface="Arial"/>
                <a:cs typeface="Arial"/>
              </a:rPr>
              <a:t>Engineering  </a:t>
            </a:r>
          </a:p>
          <a:p>
            <a:pPr marL="12700" marR="5080" lvl="0" indent="6350" algn="l">
              <a:lnSpc>
                <a:spcPct val="100000"/>
              </a:lnSpc>
              <a:spcBef>
                <a:spcPts val="95"/>
              </a:spcBef>
              <a:buClrTx/>
            </a:pPr>
            <a:r>
              <a:rPr lang="en-US" sz="1600" cap="none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600" cap="none" spc="-10" dirty="0" smtClean="0">
                <a:solidFill>
                  <a:schemeClr val="bg1"/>
                </a:solidFill>
                <a:latin typeface="Arial"/>
                <a:cs typeface="Arial"/>
              </a:rPr>
              <a:t>             </a:t>
            </a:r>
            <a:r>
              <a:rPr lang="en-US" sz="1600" cap="none" spc="-10" dirty="0" err="1" smtClean="0">
                <a:solidFill>
                  <a:schemeClr val="bg1"/>
                </a:solidFill>
                <a:latin typeface="Arial"/>
                <a:cs typeface="Arial"/>
              </a:rPr>
              <a:t>Rajshahi</a:t>
            </a:r>
            <a:r>
              <a:rPr lang="en-US" sz="1600" cap="none" spc="-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600" cap="none" spc="-5" dirty="0" smtClean="0">
                <a:solidFill>
                  <a:schemeClr val="bg1"/>
                </a:solidFill>
                <a:latin typeface="Arial"/>
                <a:cs typeface="Arial"/>
              </a:rPr>
              <a:t>University </a:t>
            </a:r>
            <a:r>
              <a:rPr lang="en-US" sz="1600" cap="none" dirty="0" smtClean="0">
                <a:solidFill>
                  <a:schemeClr val="bg1"/>
                </a:solidFill>
                <a:latin typeface="Arial"/>
                <a:cs typeface="Arial"/>
              </a:rPr>
              <a:t>of </a:t>
            </a:r>
            <a:r>
              <a:rPr lang="en-US" sz="1600" cap="none" spc="-10" dirty="0" smtClean="0">
                <a:solidFill>
                  <a:schemeClr val="bg1"/>
                </a:solidFill>
                <a:latin typeface="Arial"/>
                <a:cs typeface="Arial"/>
              </a:rPr>
              <a:t>Engineering </a:t>
            </a:r>
            <a:r>
              <a:rPr lang="en-US" sz="1600" cap="none" spc="-15" dirty="0" smtClean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lang="en-US" sz="1600" cap="none" spc="4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600" cap="none" spc="-10" dirty="0" smtClean="0">
                <a:solidFill>
                  <a:schemeClr val="bg1"/>
                </a:solidFill>
                <a:latin typeface="Arial"/>
                <a:cs typeface="Arial"/>
              </a:rPr>
              <a:t>Technology</a:t>
            </a:r>
            <a:endParaRPr lang="en-US" sz="1600" cap="none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12700" lvl="0" algn="l">
              <a:lnSpc>
                <a:spcPts val="955"/>
              </a:lnSpc>
              <a:spcBef>
                <a:spcPts val="95"/>
              </a:spcBef>
              <a:buClrTx/>
            </a:pPr>
            <a:endParaRPr lang="en-US" sz="1800" cap="none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0AE20-9F36-4587-86EB-05B056C2B272}" type="datetime1">
              <a:rPr lang="en-US" sz="1600" i="1" smtClean="0">
                <a:solidFill>
                  <a:schemeClr val="bg1"/>
                </a:solidFill>
              </a:rPr>
              <a:t>25-Sep-19</a:t>
            </a:fld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572944578"/>
              </p:ext>
            </p:extLst>
          </p:nvPr>
        </p:nvGraphicFramePr>
        <p:xfrm>
          <a:off x="7141028" y="1156173"/>
          <a:ext cx="4693918" cy="1978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797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DE1E4-97DC-40E0-A29E-EB8B00779F22}" type="datetime1">
              <a:rPr lang="en-US" sz="1600" i="1">
                <a:solidFill>
                  <a:prstClr val="black"/>
                </a:solidFill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25-Sep-19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pPr lvl="0"/>
            <a:r>
              <a:rPr lang="en-US" sz="1600" i="1" dirty="0">
                <a:solidFill>
                  <a:prstClr val="black"/>
                </a:solidFill>
              </a:rPr>
              <a:t>Md. </a:t>
            </a:r>
            <a:r>
              <a:rPr lang="en-US" sz="1600" i="1" dirty="0" err="1" smtClean="0">
                <a:solidFill>
                  <a:prstClr val="black"/>
                </a:solidFill>
              </a:rPr>
              <a:t>Shabir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Khan Akash, Md. </a:t>
            </a:r>
            <a:r>
              <a:rPr lang="en-US" sz="1600" i="1" dirty="0" err="1">
                <a:solidFill>
                  <a:prstClr val="black"/>
                </a:solidFill>
              </a:rPr>
              <a:t>Shohanoor</a:t>
            </a:r>
            <a:r>
              <a:rPr lang="en-US" sz="1600" i="1" dirty="0">
                <a:solidFill>
                  <a:prstClr val="black"/>
                </a:solidFill>
              </a:rPr>
              <a:t> Rahman (RUET)   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8" name="object 2"/>
          <p:cNvSpPr/>
          <p:nvPr/>
        </p:nvSpPr>
        <p:spPr>
          <a:xfrm>
            <a:off x="0" y="0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r>
              <a:rPr lang="en-US" sz="2400" b="1" dirty="0" smtClean="0"/>
              <a:t>  </a:t>
            </a:r>
            <a:endParaRPr sz="2700" b="1" dirty="0"/>
          </a:p>
        </p:txBody>
      </p:sp>
      <p:sp>
        <p:nvSpPr>
          <p:cNvPr id="19" name="object 2"/>
          <p:cNvSpPr/>
          <p:nvPr/>
        </p:nvSpPr>
        <p:spPr>
          <a:xfrm>
            <a:off x="0" y="-1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 txBox="1">
            <a:spLocks/>
          </p:cNvSpPr>
          <p:nvPr/>
        </p:nvSpPr>
        <p:spPr>
          <a:xfrm>
            <a:off x="130034" y="86565"/>
            <a:ext cx="1981694" cy="319318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tx1"/>
                </a:solidFill>
              </a:rPr>
              <a:t>    </a:t>
            </a:r>
            <a:r>
              <a:rPr lang="en-US" sz="2000" b="1" spc="-25" dirty="0" smtClean="0">
                <a:solidFill>
                  <a:schemeClr val="tx1"/>
                </a:solidFill>
              </a:rPr>
              <a:t>Introduction</a:t>
            </a:r>
            <a:endParaRPr lang="en-US" sz="4000" b="1" spc="-25" dirty="0">
              <a:solidFill>
                <a:schemeClr val="tx1"/>
              </a:solidFill>
            </a:endParaRP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2843619302"/>
              </p:ext>
            </p:extLst>
          </p:nvPr>
        </p:nvGraphicFramePr>
        <p:xfrm>
          <a:off x="1994125" y="970344"/>
          <a:ext cx="8810172" cy="978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2018561609"/>
              </p:ext>
            </p:extLst>
          </p:nvPr>
        </p:nvGraphicFramePr>
        <p:xfrm>
          <a:off x="1750423" y="1948850"/>
          <a:ext cx="8409577" cy="4189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51" y="2022252"/>
            <a:ext cx="1260566" cy="16300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17" y="2022252"/>
            <a:ext cx="1624738" cy="162473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25" y="3749930"/>
            <a:ext cx="1455506" cy="170863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808" y="3782892"/>
            <a:ext cx="1256756" cy="1675675"/>
          </a:xfrm>
          <a:prstGeom prst="rect">
            <a:avLst/>
          </a:prstGeom>
        </p:spPr>
      </p:pic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465503133"/>
              </p:ext>
            </p:extLst>
          </p:nvPr>
        </p:nvGraphicFramePr>
        <p:xfrm>
          <a:off x="2032000" y="1816046"/>
          <a:ext cx="8128000" cy="432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111728" y="5621036"/>
            <a:ext cx="270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/>
              <a:t>  </a:t>
            </a:r>
            <a:r>
              <a:rPr lang="en-US" i="1" dirty="0" smtClean="0"/>
              <a:t>Anti-virus </a:t>
            </a:r>
            <a:r>
              <a:rPr lang="en-US" i="1" dirty="0" err="1" smtClean="0"/>
              <a:t>Softwares</a:t>
            </a:r>
            <a:r>
              <a:rPr lang="en-US" i="1" dirty="0" smtClean="0"/>
              <a:t> </a:t>
            </a:r>
            <a:endParaRPr lang="en-US" i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" t="10740" r="4619" b="12007"/>
          <a:stretch/>
        </p:blipFill>
        <p:spPr>
          <a:xfrm>
            <a:off x="5048732" y="1816046"/>
            <a:ext cx="6322422" cy="203714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25" y="3903517"/>
            <a:ext cx="3882052" cy="213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3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DE1E4-97DC-40E0-A29E-EB8B00779F22}" type="datetime1">
              <a:rPr lang="en-US" sz="1600" i="1">
                <a:solidFill>
                  <a:prstClr val="black"/>
                </a:solidFill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25-Sep-19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pPr lvl="0"/>
            <a:r>
              <a:rPr lang="en-US" sz="1600" i="1" dirty="0">
                <a:solidFill>
                  <a:prstClr val="black"/>
                </a:solidFill>
              </a:rPr>
              <a:t>Md. </a:t>
            </a:r>
            <a:r>
              <a:rPr lang="en-US" sz="1600" i="1" dirty="0" err="1" smtClean="0">
                <a:solidFill>
                  <a:prstClr val="black"/>
                </a:solidFill>
              </a:rPr>
              <a:t>Shabir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Khan Akash, Md. </a:t>
            </a:r>
            <a:r>
              <a:rPr lang="en-US" sz="1600" i="1" dirty="0" err="1">
                <a:solidFill>
                  <a:prstClr val="black"/>
                </a:solidFill>
              </a:rPr>
              <a:t>Shohanoor</a:t>
            </a:r>
            <a:r>
              <a:rPr lang="en-US" sz="1600" i="1" dirty="0">
                <a:solidFill>
                  <a:prstClr val="black"/>
                </a:solidFill>
              </a:rPr>
              <a:t> Rahman (RUET)  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10" name="object 2"/>
          <p:cNvSpPr/>
          <p:nvPr/>
        </p:nvSpPr>
        <p:spPr>
          <a:xfrm>
            <a:off x="0" y="0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r>
              <a:rPr lang="en-US" sz="2400" b="1" dirty="0" smtClean="0"/>
              <a:t>  </a:t>
            </a:r>
            <a:endParaRPr sz="2700" b="1" dirty="0"/>
          </a:p>
        </p:txBody>
      </p:sp>
      <p:sp>
        <p:nvSpPr>
          <p:cNvPr id="11" name="object 2"/>
          <p:cNvSpPr/>
          <p:nvPr/>
        </p:nvSpPr>
        <p:spPr>
          <a:xfrm>
            <a:off x="0" y="-1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 txBox="1">
            <a:spLocks/>
          </p:cNvSpPr>
          <p:nvPr/>
        </p:nvSpPr>
        <p:spPr>
          <a:xfrm>
            <a:off x="130034" y="86565"/>
            <a:ext cx="1981694" cy="319318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tx1"/>
                </a:solidFill>
              </a:rPr>
              <a:t>    </a:t>
            </a:r>
            <a:r>
              <a:rPr lang="en-US" sz="2000" b="1" spc="-25" dirty="0" smtClean="0">
                <a:solidFill>
                  <a:schemeClr val="tx1"/>
                </a:solidFill>
              </a:rPr>
              <a:t>Introduction</a:t>
            </a:r>
            <a:endParaRPr lang="en-US" sz="4000" b="1" spc="-25" dirty="0">
              <a:solidFill>
                <a:schemeClr val="tx1"/>
              </a:solidFill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249758321"/>
              </p:ext>
            </p:extLst>
          </p:nvPr>
        </p:nvGraphicFramePr>
        <p:xfrm>
          <a:off x="2032000" y="1267317"/>
          <a:ext cx="8052526" cy="937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443945" y="2678878"/>
            <a:ext cx="431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Financial fraud crimes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8594" y="3185047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Cyberterrorism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43945" y="3691216"/>
            <a:ext cx="392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Online </a:t>
            </a:r>
            <a:r>
              <a:rPr lang="en-US" dirty="0" smtClean="0"/>
              <a:t>harassment/ Cyberbully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443945" y="4197385"/>
            <a:ext cx="273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Online Drug Dealing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443945" y="4703554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Unethical Hacking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443945" y="5209723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Scamming, Spamming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3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DE1E4-97DC-40E0-A29E-EB8B00779F22}" type="datetime1">
              <a:rPr lang="en-US" sz="1600" i="1">
                <a:solidFill>
                  <a:prstClr val="black"/>
                </a:solidFill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25-Sep-19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pPr lvl="0"/>
            <a:r>
              <a:rPr lang="en-US" sz="1600" i="1" dirty="0">
                <a:solidFill>
                  <a:prstClr val="black"/>
                </a:solidFill>
              </a:rPr>
              <a:t>Md. </a:t>
            </a:r>
            <a:r>
              <a:rPr lang="en-US" sz="1600" i="1" dirty="0" err="1" smtClean="0">
                <a:solidFill>
                  <a:prstClr val="black"/>
                </a:solidFill>
              </a:rPr>
              <a:t>Shabir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Khan Akash, Md. </a:t>
            </a:r>
            <a:r>
              <a:rPr lang="en-US" sz="1600" i="1" dirty="0" err="1">
                <a:solidFill>
                  <a:prstClr val="black"/>
                </a:solidFill>
              </a:rPr>
              <a:t>Shohanoor</a:t>
            </a:r>
            <a:r>
              <a:rPr lang="en-US" sz="1600" i="1" dirty="0">
                <a:solidFill>
                  <a:prstClr val="black"/>
                </a:solidFill>
              </a:rPr>
              <a:t> Rahman (RUET)  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0" name="object 2"/>
          <p:cNvSpPr/>
          <p:nvPr/>
        </p:nvSpPr>
        <p:spPr>
          <a:xfrm>
            <a:off x="0" y="0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r>
              <a:rPr lang="en-US" sz="2400" b="1" dirty="0" smtClean="0"/>
              <a:t>  </a:t>
            </a:r>
            <a:endParaRPr sz="2700" b="1" dirty="0"/>
          </a:p>
        </p:txBody>
      </p:sp>
      <p:sp>
        <p:nvSpPr>
          <p:cNvPr id="11" name="object 2"/>
          <p:cNvSpPr/>
          <p:nvPr/>
        </p:nvSpPr>
        <p:spPr>
          <a:xfrm>
            <a:off x="0" y="-1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 txBox="1">
            <a:spLocks/>
          </p:cNvSpPr>
          <p:nvPr/>
        </p:nvSpPr>
        <p:spPr>
          <a:xfrm>
            <a:off x="130034" y="86565"/>
            <a:ext cx="2459178" cy="319318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tx1"/>
                </a:solidFill>
              </a:rPr>
              <a:t>    </a:t>
            </a:r>
            <a:r>
              <a:rPr lang="en-US" sz="2000" b="1" spc="-25" dirty="0" smtClean="0">
                <a:solidFill>
                  <a:schemeClr val="tx1"/>
                </a:solidFill>
              </a:rPr>
              <a:t>Literature Review</a:t>
            </a:r>
            <a:endParaRPr lang="en-US" sz="4000" b="1" spc="-25" dirty="0">
              <a:solidFill>
                <a:schemeClr val="tx1"/>
              </a:solidFill>
            </a:endParaRPr>
          </a:p>
        </p:txBody>
      </p:sp>
      <p:sp>
        <p:nvSpPr>
          <p:cNvPr id="20" name="object 9"/>
          <p:cNvSpPr/>
          <p:nvPr/>
        </p:nvSpPr>
        <p:spPr>
          <a:xfrm>
            <a:off x="1290527" y="1794010"/>
            <a:ext cx="10586200" cy="4290395"/>
          </a:xfrm>
          <a:custGeom>
            <a:avLst/>
            <a:gdLst/>
            <a:ahLst/>
            <a:cxnLst/>
            <a:rect l="l" t="t" r="r" b="b"/>
            <a:pathLst>
              <a:path w="4495165" h="612775">
                <a:moveTo>
                  <a:pt x="4494556" y="0"/>
                </a:moveTo>
                <a:lnTo>
                  <a:pt x="0" y="0"/>
                </a:lnTo>
                <a:lnTo>
                  <a:pt x="0" y="561873"/>
                </a:lnTo>
                <a:lnTo>
                  <a:pt x="4008" y="581598"/>
                </a:lnTo>
                <a:lnTo>
                  <a:pt x="14922" y="597751"/>
                </a:lnTo>
                <a:lnTo>
                  <a:pt x="31075" y="608665"/>
                </a:lnTo>
                <a:lnTo>
                  <a:pt x="50800" y="612673"/>
                </a:lnTo>
                <a:lnTo>
                  <a:pt x="4443756" y="612673"/>
                </a:lnTo>
                <a:lnTo>
                  <a:pt x="4463480" y="608665"/>
                </a:lnTo>
                <a:lnTo>
                  <a:pt x="4479633" y="597751"/>
                </a:lnTo>
                <a:lnTo>
                  <a:pt x="4490547" y="581598"/>
                </a:lnTo>
                <a:lnTo>
                  <a:pt x="4494556" y="561873"/>
                </a:lnTo>
                <a:lnTo>
                  <a:pt x="4494556" y="0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r>
              <a:rPr lang="en-US" dirty="0" smtClean="0"/>
              <a:t>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  </a:t>
            </a:r>
            <a:r>
              <a:rPr lang="en-US" dirty="0" smtClean="0"/>
              <a:t>Every </a:t>
            </a:r>
            <a:r>
              <a:rPr lang="en-US" dirty="0"/>
              <a:t>message sent from source A to source B reaches the attacker before reaching </a:t>
            </a:r>
            <a:r>
              <a:rPr lang="en-US" dirty="0" smtClean="0"/>
              <a:t>its</a:t>
            </a:r>
          </a:p>
          <a:p>
            <a:r>
              <a:rPr lang="en-US" dirty="0" smtClean="0"/>
              <a:t>   destination.</a:t>
            </a:r>
          </a:p>
          <a:p>
            <a:endParaRPr lang="en-US" dirty="0" smtClean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</a:t>
            </a:r>
            <a:r>
              <a:rPr lang="en-US" dirty="0" err="1"/>
              <a:t>DoS</a:t>
            </a:r>
            <a:r>
              <a:rPr lang="en-US" dirty="0"/>
              <a:t> or </a:t>
            </a:r>
            <a:r>
              <a:rPr lang="en-US" dirty="0" err="1"/>
              <a:t>DDoS</a:t>
            </a:r>
            <a:r>
              <a:rPr lang="en-US" dirty="0"/>
              <a:t> attack is analogous to a group of people crowding the entry door of a shop, making it hard for legitimate customers to enter, thus disrupting trade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Criminal perpetrators of </a:t>
            </a:r>
            <a:r>
              <a:rPr lang="en-US" dirty="0" err="1"/>
              <a:t>DoS</a:t>
            </a:r>
            <a:r>
              <a:rPr lang="en-US" dirty="0"/>
              <a:t> attacks often target sites or services hosted on high-profile web servers such as banks or credit card payment </a:t>
            </a:r>
            <a:r>
              <a:rPr lang="en-US" dirty="0" smtClean="0"/>
              <a:t>gateways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Social engineering is the general term that describes techniques used to gain unauthorized access </a:t>
            </a:r>
            <a:r>
              <a:rPr lang="en-US" dirty="0" smtClean="0"/>
              <a:t>to information </a:t>
            </a:r>
            <a:r>
              <a:rPr lang="en-US" dirty="0"/>
              <a:t>through human interaction</a:t>
            </a:r>
            <a:r>
              <a:rPr lang="en-US" dirty="0" smtClean="0"/>
              <a:t>.</a:t>
            </a:r>
            <a:endParaRPr lang="en-US" dirty="0" smtClean="0"/>
          </a:p>
          <a:p>
            <a:endParaRPr dirty="0"/>
          </a:p>
        </p:txBody>
      </p:sp>
      <p:sp>
        <p:nvSpPr>
          <p:cNvPr id="21" name="object 4"/>
          <p:cNvSpPr/>
          <p:nvPr/>
        </p:nvSpPr>
        <p:spPr>
          <a:xfrm>
            <a:off x="1290527" y="1323866"/>
            <a:ext cx="10586200" cy="446937"/>
          </a:xfrm>
          <a:custGeom>
            <a:avLst/>
            <a:gdLst/>
            <a:ahLst/>
            <a:cxnLst/>
            <a:rect l="l" t="t" r="r" b="b"/>
            <a:pathLst>
              <a:path w="4495165" h="153034">
                <a:moveTo>
                  <a:pt x="44437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52677"/>
                </a:lnTo>
                <a:lnTo>
                  <a:pt x="4494556" y="152677"/>
                </a:lnTo>
                <a:lnTo>
                  <a:pt x="4494556" y="50800"/>
                </a:lnTo>
                <a:lnTo>
                  <a:pt x="4490547" y="31075"/>
                </a:lnTo>
                <a:lnTo>
                  <a:pt x="4479633" y="14922"/>
                </a:lnTo>
                <a:lnTo>
                  <a:pt x="4463480" y="4008"/>
                </a:lnTo>
                <a:lnTo>
                  <a:pt x="44437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/>
          <p:cNvSpPr txBox="1">
            <a:spLocks/>
          </p:cNvSpPr>
          <p:nvPr/>
        </p:nvSpPr>
        <p:spPr>
          <a:xfrm>
            <a:off x="1290527" y="1405453"/>
            <a:ext cx="2459178" cy="319318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bg1"/>
                </a:solidFill>
              </a:rPr>
              <a:t>    </a:t>
            </a:r>
            <a:r>
              <a:rPr lang="en-US" sz="2000" b="1" spc="-25" dirty="0" smtClean="0">
                <a:solidFill>
                  <a:schemeClr val="bg1"/>
                </a:solidFill>
              </a:rPr>
              <a:t>Literature Review</a:t>
            </a:r>
            <a:endParaRPr lang="en-US" sz="4000" b="1" spc="-2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55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DE1E4-97DC-40E0-A29E-EB8B00779F22}" type="datetime1">
              <a:rPr lang="en-US" sz="1600" i="1">
                <a:solidFill>
                  <a:prstClr val="black"/>
                </a:solidFill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25-Sep-19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pPr lvl="0"/>
            <a:r>
              <a:rPr lang="en-US" sz="1600" i="1" dirty="0">
                <a:solidFill>
                  <a:prstClr val="black"/>
                </a:solidFill>
              </a:rPr>
              <a:t>Md. </a:t>
            </a:r>
            <a:r>
              <a:rPr lang="en-US" sz="1600" i="1" dirty="0" err="1" smtClean="0">
                <a:solidFill>
                  <a:prstClr val="black"/>
                </a:solidFill>
              </a:rPr>
              <a:t>Shabir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Khan Akash, Md. </a:t>
            </a:r>
            <a:r>
              <a:rPr lang="en-US" sz="1600" i="1" dirty="0" err="1">
                <a:solidFill>
                  <a:prstClr val="black"/>
                </a:solidFill>
              </a:rPr>
              <a:t>Shohanoor</a:t>
            </a:r>
            <a:r>
              <a:rPr lang="en-US" sz="1600" i="1" dirty="0">
                <a:solidFill>
                  <a:prstClr val="black"/>
                </a:solidFill>
              </a:rPr>
              <a:t> Rahman (RUET)  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0" name="object 2"/>
          <p:cNvSpPr/>
          <p:nvPr/>
        </p:nvSpPr>
        <p:spPr>
          <a:xfrm>
            <a:off x="0" y="0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r>
              <a:rPr lang="en-US" sz="2400" b="1" dirty="0" smtClean="0"/>
              <a:t>  </a:t>
            </a:r>
            <a:endParaRPr sz="2700" b="1" dirty="0"/>
          </a:p>
        </p:txBody>
      </p:sp>
      <p:sp>
        <p:nvSpPr>
          <p:cNvPr id="11" name="object 2"/>
          <p:cNvSpPr/>
          <p:nvPr/>
        </p:nvSpPr>
        <p:spPr>
          <a:xfrm>
            <a:off x="0" y="-1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 txBox="1">
            <a:spLocks/>
          </p:cNvSpPr>
          <p:nvPr/>
        </p:nvSpPr>
        <p:spPr>
          <a:xfrm>
            <a:off x="130034" y="86565"/>
            <a:ext cx="2459178" cy="288541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tx1"/>
                </a:solidFill>
              </a:rPr>
              <a:t>    Methodology</a:t>
            </a:r>
            <a:endParaRPr lang="en-US" sz="4000" b="1" spc="-25" dirty="0">
              <a:solidFill>
                <a:schemeClr val="tx1"/>
              </a:solidFill>
            </a:endParaRPr>
          </a:p>
        </p:txBody>
      </p:sp>
      <p:sp>
        <p:nvSpPr>
          <p:cNvPr id="13" name="object 9"/>
          <p:cNvSpPr/>
          <p:nvPr/>
        </p:nvSpPr>
        <p:spPr>
          <a:xfrm>
            <a:off x="1290527" y="1794010"/>
            <a:ext cx="10586200" cy="3884001"/>
          </a:xfrm>
          <a:custGeom>
            <a:avLst/>
            <a:gdLst/>
            <a:ahLst/>
            <a:cxnLst/>
            <a:rect l="l" t="t" r="r" b="b"/>
            <a:pathLst>
              <a:path w="4495165" h="612775">
                <a:moveTo>
                  <a:pt x="4494556" y="0"/>
                </a:moveTo>
                <a:lnTo>
                  <a:pt x="0" y="0"/>
                </a:lnTo>
                <a:lnTo>
                  <a:pt x="0" y="561873"/>
                </a:lnTo>
                <a:lnTo>
                  <a:pt x="4008" y="581598"/>
                </a:lnTo>
                <a:lnTo>
                  <a:pt x="14922" y="597751"/>
                </a:lnTo>
                <a:lnTo>
                  <a:pt x="31075" y="608665"/>
                </a:lnTo>
                <a:lnTo>
                  <a:pt x="50800" y="612673"/>
                </a:lnTo>
                <a:lnTo>
                  <a:pt x="4443756" y="612673"/>
                </a:lnTo>
                <a:lnTo>
                  <a:pt x="4463480" y="608665"/>
                </a:lnTo>
                <a:lnTo>
                  <a:pt x="4479633" y="597751"/>
                </a:lnTo>
                <a:lnTo>
                  <a:pt x="4490547" y="581598"/>
                </a:lnTo>
                <a:lnTo>
                  <a:pt x="4494556" y="561873"/>
                </a:lnTo>
                <a:lnTo>
                  <a:pt x="4494556" y="0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r>
              <a:rPr lang="en-US" dirty="0" smtClean="0"/>
              <a:t>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MOVING AWAY FROM USING UNSUPPORTED </a:t>
            </a:r>
            <a:r>
              <a:rPr lang="en-US" dirty="0" smtClean="0"/>
              <a:t>SOFTWARE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MANAGING SECURITY RELATIONSHIPS WITH SUPPLIERS AND </a:t>
            </a:r>
            <a:r>
              <a:rPr lang="en-US" dirty="0" smtClean="0"/>
              <a:t>PARTNERS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BACKING UP OWN </a:t>
            </a:r>
            <a:r>
              <a:rPr lang="en-US" dirty="0" smtClean="0"/>
              <a:t>DATA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USING STRONG </a:t>
            </a:r>
            <a:r>
              <a:rPr lang="en-US" dirty="0" smtClean="0"/>
              <a:t>PASSWORDS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RUNNING UP-TO-DATE ANTI-VIRUS </a:t>
            </a:r>
            <a:r>
              <a:rPr lang="en-US" dirty="0" smtClean="0"/>
              <a:t>SOFTWARE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DELETEING SUSPICIOUS EMAILS AND AVOID CLICKING ON UNKNOWN ATTACHMENTS OR </a:t>
            </a:r>
            <a:r>
              <a:rPr lang="en-US" dirty="0" smtClean="0"/>
              <a:t>LINKS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ALWAYS DOWNLOADING AND INSTALLING THE LATEST SOFTWARE AND APP </a:t>
            </a:r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14" name="object 4"/>
          <p:cNvSpPr/>
          <p:nvPr/>
        </p:nvSpPr>
        <p:spPr>
          <a:xfrm>
            <a:off x="1290527" y="1323866"/>
            <a:ext cx="10586200" cy="446937"/>
          </a:xfrm>
          <a:custGeom>
            <a:avLst/>
            <a:gdLst/>
            <a:ahLst/>
            <a:cxnLst/>
            <a:rect l="l" t="t" r="r" b="b"/>
            <a:pathLst>
              <a:path w="4495165" h="153034">
                <a:moveTo>
                  <a:pt x="44437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52677"/>
                </a:lnTo>
                <a:lnTo>
                  <a:pt x="4494556" y="152677"/>
                </a:lnTo>
                <a:lnTo>
                  <a:pt x="4494556" y="50800"/>
                </a:lnTo>
                <a:lnTo>
                  <a:pt x="4490547" y="31075"/>
                </a:lnTo>
                <a:lnTo>
                  <a:pt x="4479633" y="14922"/>
                </a:lnTo>
                <a:lnTo>
                  <a:pt x="4463480" y="4008"/>
                </a:lnTo>
                <a:lnTo>
                  <a:pt x="44437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 txBox="1">
            <a:spLocks/>
          </p:cNvSpPr>
          <p:nvPr/>
        </p:nvSpPr>
        <p:spPr>
          <a:xfrm>
            <a:off x="1290526" y="1405453"/>
            <a:ext cx="10113347" cy="288541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tx1"/>
                </a:solidFill>
              </a:rPr>
              <a:t>    </a:t>
            </a:r>
            <a:r>
              <a:rPr lang="en-US" sz="1800" spc="-25" dirty="0" smtClean="0">
                <a:solidFill>
                  <a:schemeClr val="bg1"/>
                </a:solidFill>
              </a:rPr>
              <a:t>For ensuring the improved cyber secured internet surfing some steps may be taken :  </a:t>
            </a:r>
            <a:endParaRPr lang="en-US" sz="4000" spc="-2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70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DE1E4-97DC-40E0-A29E-EB8B00779F22}" type="datetime1">
              <a:rPr lang="en-US" sz="1600" i="1">
                <a:solidFill>
                  <a:prstClr val="black"/>
                </a:solidFill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25-Sep-19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pPr lvl="0"/>
            <a:r>
              <a:rPr lang="en-US" sz="1600" i="1" dirty="0">
                <a:solidFill>
                  <a:prstClr val="black"/>
                </a:solidFill>
              </a:rPr>
              <a:t>Md. </a:t>
            </a:r>
            <a:r>
              <a:rPr lang="en-US" sz="1600" i="1" dirty="0" err="1" smtClean="0">
                <a:solidFill>
                  <a:prstClr val="black"/>
                </a:solidFill>
              </a:rPr>
              <a:t>Shabir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Khan Akash, Md. </a:t>
            </a:r>
            <a:r>
              <a:rPr lang="en-US" sz="1600" i="1" dirty="0" err="1">
                <a:solidFill>
                  <a:prstClr val="black"/>
                </a:solidFill>
              </a:rPr>
              <a:t>Shohanoor</a:t>
            </a:r>
            <a:r>
              <a:rPr lang="en-US" sz="1600" i="1" dirty="0">
                <a:solidFill>
                  <a:prstClr val="black"/>
                </a:solidFill>
              </a:rPr>
              <a:t> Rahman (RUET)  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10" name="object 2"/>
          <p:cNvSpPr/>
          <p:nvPr/>
        </p:nvSpPr>
        <p:spPr>
          <a:xfrm>
            <a:off x="0" y="0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r>
              <a:rPr lang="en-US" sz="2400" b="1" dirty="0" smtClean="0"/>
              <a:t>  </a:t>
            </a:r>
            <a:endParaRPr sz="2700" b="1" dirty="0"/>
          </a:p>
        </p:txBody>
      </p:sp>
      <p:sp>
        <p:nvSpPr>
          <p:cNvPr id="11" name="object 2"/>
          <p:cNvSpPr/>
          <p:nvPr/>
        </p:nvSpPr>
        <p:spPr>
          <a:xfrm>
            <a:off x="0" y="-1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 txBox="1">
            <a:spLocks/>
          </p:cNvSpPr>
          <p:nvPr/>
        </p:nvSpPr>
        <p:spPr>
          <a:xfrm>
            <a:off x="130034" y="86565"/>
            <a:ext cx="2459178" cy="288541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tx1"/>
                </a:solidFill>
              </a:rPr>
              <a:t>    Statistical Data</a:t>
            </a:r>
            <a:endParaRPr lang="en-US" sz="4000" b="1" spc="-25" dirty="0">
              <a:solidFill>
                <a:schemeClr val="tx1"/>
              </a:solidFill>
            </a:endParaRPr>
          </a:p>
        </p:txBody>
      </p:sp>
      <p:sp>
        <p:nvSpPr>
          <p:cNvPr id="13" name="object 9"/>
          <p:cNvSpPr/>
          <p:nvPr/>
        </p:nvSpPr>
        <p:spPr>
          <a:xfrm>
            <a:off x="1290527" y="1794010"/>
            <a:ext cx="10586200" cy="4259618"/>
          </a:xfrm>
          <a:custGeom>
            <a:avLst/>
            <a:gdLst/>
            <a:ahLst/>
            <a:cxnLst/>
            <a:rect l="l" t="t" r="r" b="b"/>
            <a:pathLst>
              <a:path w="4495165" h="612775">
                <a:moveTo>
                  <a:pt x="4494556" y="0"/>
                </a:moveTo>
                <a:lnTo>
                  <a:pt x="0" y="0"/>
                </a:lnTo>
                <a:lnTo>
                  <a:pt x="0" y="561873"/>
                </a:lnTo>
                <a:lnTo>
                  <a:pt x="4008" y="581598"/>
                </a:lnTo>
                <a:lnTo>
                  <a:pt x="14922" y="597751"/>
                </a:lnTo>
                <a:lnTo>
                  <a:pt x="31075" y="608665"/>
                </a:lnTo>
                <a:lnTo>
                  <a:pt x="50800" y="612673"/>
                </a:lnTo>
                <a:lnTo>
                  <a:pt x="4443756" y="612673"/>
                </a:lnTo>
                <a:lnTo>
                  <a:pt x="4463480" y="608665"/>
                </a:lnTo>
                <a:lnTo>
                  <a:pt x="4479633" y="597751"/>
                </a:lnTo>
                <a:lnTo>
                  <a:pt x="4490547" y="581598"/>
                </a:lnTo>
                <a:lnTo>
                  <a:pt x="4494556" y="561873"/>
                </a:lnTo>
                <a:lnTo>
                  <a:pt x="4494556" y="0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r>
              <a:rPr lang="en-US" dirty="0" smtClean="0"/>
              <a:t>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According to the Global </a:t>
            </a:r>
            <a:r>
              <a:rPr lang="en-US" dirty="0"/>
              <a:t>Phishing </a:t>
            </a:r>
            <a:r>
              <a:rPr lang="en-US" dirty="0" smtClean="0"/>
              <a:t>Survey: Trends </a:t>
            </a:r>
            <a:r>
              <a:rPr lang="en-US" dirty="0"/>
              <a:t>and </a:t>
            </a:r>
            <a:r>
              <a:rPr lang="en-US" dirty="0" smtClean="0"/>
              <a:t>Domain Name Used </a:t>
            </a:r>
            <a:r>
              <a:rPr lang="en-US" dirty="0"/>
              <a:t>in </a:t>
            </a:r>
            <a:r>
              <a:rPr lang="en-US" dirty="0" smtClean="0"/>
              <a:t>2016 appeared</a:t>
            </a:r>
          </a:p>
          <a:p>
            <a:r>
              <a:rPr lang="en-US" dirty="0"/>
              <a:t>     in APWG Unifying the Global Response To </a:t>
            </a:r>
            <a:r>
              <a:rPr lang="en-US" dirty="0" smtClean="0"/>
              <a:t>Cybercrime : </a:t>
            </a:r>
          </a:p>
          <a:p>
            <a:endParaRPr dirty="0"/>
          </a:p>
        </p:txBody>
      </p:sp>
      <p:sp>
        <p:nvSpPr>
          <p:cNvPr id="14" name="object 4"/>
          <p:cNvSpPr/>
          <p:nvPr/>
        </p:nvSpPr>
        <p:spPr>
          <a:xfrm>
            <a:off x="1290527" y="1323866"/>
            <a:ext cx="10586200" cy="446937"/>
          </a:xfrm>
          <a:custGeom>
            <a:avLst/>
            <a:gdLst/>
            <a:ahLst/>
            <a:cxnLst/>
            <a:rect l="l" t="t" r="r" b="b"/>
            <a:pathLst>
              <a:path w="4495165" h="153034">
                <a:moveTo>
                  <a:pt x="44437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52677"/>
                </a:lnTo>
                <a:lnTo>
                  <a:pt x="4494556" y="152677"/>
                </a:lnTo>
                <a:lnTo>
                  <a:pt x="4494556" y="50800"/>
                </a:lnTo>
                <a:lnTo>
                  <a:pt x="4490547" y="31075"/>
                </a:lnTo>
                <a:lnTo>
                  <a:pt x="4479633" y="14922"/>
                </a:lnTo>
                <a:lnTo>
                  <a:pt x="4463480" y="4008"/>
                </a:lnTo>
                <a:lnTo>
                  <a:pt x="44437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 txBox="1">
            <a:spLocks/>
          </p:cNvSpPr>
          <p:nvPr/>
        </p:nvSpPr>
        <p:spPr>
          <a:xfrm>
            <a:off x="1290526" y="1405453"/>
            <a:ext cx="10113347" cy="288541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tx1"/>
                </a:solidFill>
              </a:rPr>
              <a:t>    </a:t>
            </a:r>
            <a:r>
              <a:rPr lang="en-US" sz="1800" spc="-25" dirty="0">
                <a:solidFill>
                  <a:schemeClr val="bg1"/>
                </a:solidFill>
              </a:rPr>
              <a:t>Statistical Data on Various Cyber </a:t>
            </a:r>
            <a:r>
              <a:rPr lang="en-US" sz="1800" spc="-25" dirty="0" smtClean="0">
                <a:solidFill>
                  <a:schemeClr val="bg1"/>
                </a:solidFill>
              </a:rPr>
              <a:t>Crimes ( Phishing Domain )</a:t>
            </a:r>
            <a:endParaRPr lang="en-US" sz="4000" spc="-25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45132"/>
              </p:ext>
            </p:extLst>
          </p:nvPr>
        </p:nvGraphicFramePr>
        <p:xfrm>
          <a:off x="2233612" y="3285977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634">
                  <a:extLst>
                    <a:ext uri="{9D8B030D-6E8A-4147-A177-3AD203B41FA5}">
                      <a16:colId xmlns:a16="http://schemas.microsoft.com/office/drawing/2014/main" val="2866977390"/>
                    </a:ext>
                  </a:extLst>
                </a:gridCol>
                <a:gridCol w="1069566">
                  <a:extLst>
                    <a:ext uri="{9D8B030D-6E8A-4147-A177-3AD203B41FA5}">
                      <a16:colId xmlns:a16="http://schemas.microsoft.com/office/drawing/2014/main" val="309342300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871225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261131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310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517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Phishing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Domain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135,848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183,222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160,155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195,475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765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Attacks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188,323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247,713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227,471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255,065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1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504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new </a:t>
                      </a:r>
                      <a:r>
                        <a:rPr lang="en-US" dirty="0" err="1" smtClean="0"/>
                        <a:t>gTLDs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146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IP-based phish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4,366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6,472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2,245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5,378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801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Harmful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Domains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35,004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49,932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34,102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95,424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176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804565" y="2937110"/>
            <a:ext cx="918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Table 1</a:t>
            </a:r>
            <a:r>
              <a:rPr lang="en-US" sz="1400" dirty="0" smtClean="0"/>
              <a:t>: </a:t>
            </a:r>
            <a:r>
              <a:rPr lang="en-US" sz="1400" dirty="0"/>
              <a:t>Basic statistical data table on Phishing Attacks and Domains(2013-2016</a:t>
            </a:r>
            <a:r>
              <a:rPr lang="en-US" sz="1400" dirty="0"/>
              <a:t>) (Greg and R. </a:t>
            </a:r>
            <a:r>
              <a:rPr lang="en-US" sz="1400" dirty="0" smtClean="0"/>
              <a:t>Rod, 2017)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902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DE1E4-97DC-40E0-A29E-EB8B00779F22}" type="datetime1">
              <a:rPr lang="en-US" sz="1600" i="1">
                <a:solidFill>
                  <a:prstClr val="black"/>
                </a:solidFill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25-Sep-19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pPr lvl="0"/>
            <a:r>
              <a:rPr lang="en-US" sz="1600" i="1" dirty="0">
                <a:solidFill>
                  <a:prstClr val="black"/>
                </a:solidFill>
              </a:rPr>
              <a:t>Md. </a:t>
            </a:r>
            <a:r>
              <a:rPr lang="en-US" sz="1600" i="1" dirty="0" err="1" smtClean="0">
                <a:solidFill>
                  <a:prstClr val="black"/>
                </a:solidFill>
              </a:rPr>
              <a:t>Shabir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Khan Akash, Md. </a:t>
            </a:r>
            <a:r>
              <a:rPr lang="en-US" sz="1600" i="1" dirty="0" err="1">
                <a:solidFill>
                  <a:prstClr val="black"/>
                </a:solidFill>
              </a:rPr>
              <a:t>Shohanoor</a:t>
            </a:r>
            <a:r>
              <a:rPr lang="en-US" sz="1600" i="1" dirty="0">
                <a:solidFill>
                  <a:prstClr val="black"/>
                </a:solidFill>
              </a:rPr>
              <a:t> Rahman (RUET)  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0" name="object 2"/>
          <p:cNvSpPr/>
          <p:nvPr/>
        </p:nvSpPr>
        <p:spPr>
          <a:xfrm>
            <a:off x="0" y="0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r>
              <a:rPr lang="en-US" sz="2400" b="1" dirty="0" smtClean="0"/>
              <a:t>  </a:t>
            </a:r>
            <a:endParaRPr sz="2700" b="1" dirty="0"/>
          </a:p>
        </p:txBody>
      </p:sp>
      <p:sp>
        <p:nvSpPr>
          <p:cNvPr id="11" name="object 2"/>
          <p:cNvSpPr/>
          <p:nvPr/>
        </p:nvSpPr>
        <p:spPr>
          <a:xfrm>
            <a:off x="0" y="-1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 txBox="1">
            <a:spLocks/>
          </p:cNvSpPr>
          <p:nvPr/>
        </p:nvSpPr>
        <p:spPr>
          <a:xfrm>
            <a:off x="130034" y="86565"/>
            <a:ext cx="2459178" cy="288541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tx1"/>
                </a:solidFill>
              </a:rPr>
              <a:t>    Statistical Data</a:t>
            </a:r>
            <a:endParaRPr lang="en-US" sz="4000" b="1" spc="-25" dirty="0">
              <a:solidFill>
                <a:schemeClr val="tx1"/>
              </a:solidFill>
            </a:endParaRPr>
          </a:p>
        </p:txBody>
      </p:sp>
      <p:sp>
        <p:nvSpPr>
          <p:cNvPr id="13" name="object 9"/>
          <p:cNvSpPr/>
          <p:nvPr/>
        </p:nvSpPr>
        <p:spPr>
          <a:xfrm>
            <a:off x="1290527" y="1794010"/>
            <a:ext cx="10586200" cy="4259618"/>
          </a:xfrm>
          <a:custGeom>
            <a:avLst/>
            <a:gdLst/>
            <a:ahLst/>
            <a:cxnLst/>
            <a:rect l="l" t="t" r="r" b="b"/>
            <a:pathLst>
              <a:path w="4495165" h="612775">
                <a:moveTo>
                  <a:pt x="4494556" y="0"/>
                </a:moveTo>
                <a:lnTo>
                  <a:pt x="0" y="0"/>
                </a:lnTo>
                <a:lnTo>
                  <a:pt x="0" y="561873"/>
                </a:lnTo>
                <a:lnTo>
                  <a:pt x="4008" y="581598"/>
                </a:lnTo>
                <a:lnTo>
                  <a:pt x="14922" y="597751"/>
                </a:lnTo>
                <a:lnTo>
                  <a:pt x="31075" y="608665"/>
                </a:lnTo>
                <a:lnTo>
                  <a:pt x="50800" y="612673"/>
                </a:lnTo>
                <a:lnTo>
                  <a:pt x="4443756" y="612673"/>
                </a:lnTo>
                <a:lnTo>
                  <a:pt x="4463480" y="608665"/>
                </a:lnTo>
                <a:lnTo>
                  <a:pt x="4479633" y="597751"/>
                </a:lnTo>
                <a:lnTo>
                  <a:pt x="4490547" y="581598"/>
                </a:lnTo>
                <a:lnTo>
                  <a:pt x="4494556" y="561873"/>
                </a:lnTo>
                <a:lnTo>
                  <a:pt x="4494556" y="0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r>
              <a:rPr lang="en-US" dirty="0" smtClean="0"/>
              <a:t>  </a:t>
            </a:r>
          </a:p>
          <a:p>
            <a:r>
              <a:rPr lang="en-US" dirty="0" smtClean="0"/>
              <a:t> 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endParaRPr dirty="0"/>
          </a:p>
        </p:txBody>
      </p:sp>
      <p:sp>
        <p:nvSpPr>
          <p:cNvPr id="14" name="object 4"/>
          <p:cNvSpPr/>
          <p:nvPr/>
        </p:nvSpPr>
        <p:spPr>
          <a:xfrm>
            <a:off x="1290527" y="1323866"/>
            <a:ext cx="10586200" cy="446937"/>
          </a:xfrm>
          <a:custGeom>
            <a:avLst/>
            <a:gdLst/>
            <a:ahLst/>
            <a:cxnLst/>
            <a:rect l="l" t="t" r="r" b="b"/>
            <a:pathLst>
              <a:path w="4495165" h="153034">
                <a:moveTo>
                  <a:pt x="44437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52677"/>
                </a:lnTo>
                <a:lnTo>
                  <a:pt x="4494556" y="152677"/>
                </a:lnTo>
                <a:lnTo>
                  <a:pt x="4494556" y="50800"/>
                </a:lnTo>
                <a:lnTo>
                  <a:pt x="4490547" y="31075"/>
                </a:lnTo>
                <a:lnTo>
                  <a:pt x="4479633" y="14922"/>
                </a:lnTo>
                <a:lnTo>
                  <a:pt x="4463480" y="4008"/>
                </a:lnTo>
                <a:lnTo>
                  <a:pt x="44437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 txBox="1">
            <a:spLocks/>
          </p:cNvSpPr>
          <p:nvPr/>
        </p:nvSpPr>
        <p:spPr>
          <a:xfrm>
            <a:off x="1290526" y="1405453"/>
            <a:ext cx="10113347" cy="288541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spc="-25" dirty="0" smtClean="0">
                <a:solidFill>
                  <a:schemeClr val="bg1"/>
                </a:solidFill>
              </a:rPr>
              <a:t>   Bar chart on Domain Attack </a:t>
            </a:r>
            <a:endParaRPr lang="en-US" sz="4000" spc="-25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59" y="2023349"/>
            <a:ext cx="5775881" cy="33197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15623" y="5468853"/>
            <a:ext cx="7063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Figure: Phishing </a:t>
            </a:r>
            <a:r>
              <a:rPr lang="en-US" sz="1400" dirty="0"/>
              <a:t>Attacks and Domains Used (2012-2016</a:t>
            </a:r>
            <a:r>
              <a:rPr lang="en-US" sz="1400" dirty="0" smtClean="0"/>
              <a:t>) </a:t>
            </a:r>
            <a:r>
              <a:rPr lang="en-US" sz="1400" dirty="0"/>
              <a:t>(Greg and R. Rod, 2017)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5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DE1E4-97DC-40E0-A29E-EB8B00779F22}" type="datetime1">
              <a:rPr lang="en-US" sz="1600" i="1">
                <a:solidFill>
                  <a:prstClr val="black"/>
                </a:solidFill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25-Sep-19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pPr lvl="0"/>
            <a:r>
              <a:rPr lang="en-US" sz="1600" i="1" dirty="0">
                <a:solidFill>
                  <a:prstClr val="black"/>
                </a:solidFill>
              </a:rPr>
              <a:t>Md. </a:t>
            </a:r>
            <a:r>
              <a:rPr lang="en-US" sz="1600" i="1" dirty="0" err="1" smtClean="0">
                <a:solidFill>
                  <a:prstClr val="black"/>
                </a:solidFill>
              </a:rPr>
              <a:t>Shabir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Khan Akash, Md. </a:t>
            </a:r>
            <a:r>
              <a:rPr lang="en-US" sz="1600" i="1" dirty="0" err="1">
                <a:solidFill>
                  <a:prstClr val="black"/>
                </a:solidFill>
              </a:rPr>
              <a:t>Shohanoor</a:t>
            </a:r>
            <a:r>
              <a:rPr lang="en-US" sz="1600" i="1" dirty="0">
                <a:solidFill>
                  <a:prstClr val="black"/>
                </a:solidFill>
              </a:rPr>
              <a:t> Rahman (RUET)  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10" name="object 2"/>
          <p:cNvSpPr/>
          <p:nvPr/>
        </p:nvSpPr>
        <p:spPr>
          <a:xfrm>
            <a:off x="0" y="0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r>
              <a:rPr lang="en-US" sz="2400" b="1" dirty="0" smtClean="0"/>
              <a:t>  </a:t>
            </a:r>
            <a:endParaRPr sz="2700" b="1" dirty="0"/>
          </a:p>
        </p:txBody>
      </p:sp>
      <p:sp>
        <p:nvSpPr>
          <p:cNvPr id="11" name="object 2"/>
          <p:cNvSpPr/>
          <p:nvPr/>
        </p:nvSpPr>
        <p:spPr>
          <a:xfrm>
            <a:off x="0" y="-1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 txBox="1">
            <a:spLocks/>
          </p:cNvSpPr>
          <p:nvPr/>
        </p:nvSpPr>
        <p:spPr>
          <a:xfrm>
            <a:off x="130034" y="86565"/>
            <a:ext cx="2459178" cy="288541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tx1"/>
                </a:solidFill>
              </a:rPr>
              <a:t>    Statistical Data</a:t>
            </a:r>
            <a:endParaRPr lang="en-US" sz="4000" b="1" spc="-25" dirty="0">
              <a:solidFill>
                <a:schemeClr val="tx1"/>
              </a:solidFill>
            </a:endParaRPr>
          </a:p>
        </p:txBody>
      </p:sp>
      <p:sp>
        <p:nvSpPr>
          <p:cNvPr id="13" name="object 9"/>
          <p:cNvSpPr/>
          <p:nvPr/>
        </p:nvSpPr>
        <p:spPr>
          <a:xfrm>
            <a:off x="1290527" y="1794010"/>
            <a:ext cx="10586200" cy="4259618"/>
          </a:xfrm>
          <a:custGeom>
            <a:avLst/>
            <a:gdLst/>
            <a:ahLst/>
            <a:cxnLst/>
            <a:rect l="l" t="t" r="r" b="b"/>
            <a:pathLst>
              <a:path w="4495165" h="612775">
                <a:moveTo>
                  <a:pt x="4494556" y="0"/>
                </a:moveTo>
                <a:lnTo>
                  <a:pt x="0" y="0"/>
                </a:lnTo>
                <a:lnTo>
                  <a:pt x="0" y="561873"/>
                </a:lnTo>
                <a:lnTo>
                  <a:pt x="4008" y="581598"/>
                </a:lnTo>
                <a:lnTo>
                  <a:pt x="14922" y="597751"/>
                </a:lnTo>
                <a:lnTo>
                  <a:pt x="31075" y="608665"/>
                </a:lnTo>
                <a:lnTo>
                  <a:pt x="50800" y="612673"/>
                </a:lnTo>
                <a:lnTo>
                  <a:pt x="4443756" y="612673"/>
                </a:lnTo>
                <a:lnTo>
                  <a:pt x="4463480" y="608665"/>
                </a:lnTo>
                <a:lnTo>
                  <a:pt x="4479633" y="597751"/>
                </a:lnTo>
                <a:lnTo>
                  <a:pt x="4490547" y="581598"/>
                </a:lnTo>
                <a:lnTo>
                  <a:pt x="4494556" y="561873"/>
                </a:lnTo>
                <a:lnTo>
                  <a:pt x="4494556" y="0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r>
              <a:rPr lang="en-US" dirty="0" smtClean="0"/>
              <a:t>  </a:t>
            </a:r>
          </a:p>
          <a:p>
            <a:r>
              <a:rPr lang="en-US" dirty="0" smtClean="0"/>
              <a:t> 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endParaRPr dirty="0"/>
          </a:p>
        </p:txBody>
      </p:sp>
      <p:sp>
        <p:nvSpPr>
          <p:cNvPr id="14" name="object 4"/>
          <p:cNvSpPr/>
          <p:nvPr/>
        </p:nvSpPr>
        <p:spPr>
          <a:xfrm>
            <a:off x="1290527" y="1323866"/>
            <a:ext cx="10586200" cy="446937"/>
          </a:xfrm>
          <a:custGeom>
            <a:avLst/>
            <a:gdLst/>
            <a:ahLst/>
            <a:cxnLst/>
            <a:rect l="l" t="t" r="r" b="b"/>
            <a:pathLst>
              <a:path w="4495165" h="153034">
                <a:moveTo>
                  <a:pt x="44437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52677"/>
                </a:lnTo>
                <a:lnTo>
                  <a:pt x="4494556" y="152677"/>
                </a:lnTo>
                <a:lnTo>
                  <a:pt x="4494556" y="50800"/>
                </a:lnTo>
                <a:lnTo>
                  <a:pt x="4490547" y="31075"/>
                </a:lnTo>
                <a:lnTo>
                  <a:pt x="4479633" y="14922"/>
                </a:lnTo>
                <a:lnTo>
                  <a:pt x="4463480" y="4008"/>
                </a:lnTo>
                <a:lnTo>
                  <a:pt x="44437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 txBox="1">
            <a:spLocks/>
          </p:cNvSpPr>
          <p:nvPr/>
        </p:nvSpPr>
        <p:spPr>
          <a:xfrm>
            <a:off x="1290526" y="1405453"/>
            <a:ext cx="10113347" cy="288541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spc="-25" dirty="0" smtClean="0">
                <a:solidFill>
                  <a:schemeClr val="bg1"/>
                </a:solidFill>
              </a:rPr>
              <a:t>   Pie chart on some well known types of malware</a:t>
            </a:r>
            <a:endParaRPr lang="en-US" sz="4000" spc="-25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29405" y="5669338"/>
            <a:ext cx="534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-25" dirty="0" smtClean="0"/>
              <a:t>Figure: Types </a:t>
            </a:r>
            <a:r>
              <a:rPr lang="en-US" spc="-25" dirty="0"/>
              <a:t>of </a:t>
            </a:r>
            <a:r>
              <a:rPr lang="en-US" spc="-25" dirty="0" smtClean="0"/>
              <a:t>malware (</a:t>
            </a:r>
            <a:r>
              <a:rPr lang="en-US" dirty="0"/>
              <a:t>R. C. Newman</a:t>
            </a:r>
            <a:r>
              <a:rPr lang="en-US" dirty="0" smtClean="0"/>
              <a:t>, 2009</a:t>
            </a:r>
            <a:r>
              <a:rPr lang="en-US" spc="-25" dirty="0" smtClean="0"/>
              <a:t>)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80" y="2577658"/>
            <a:ext cx="3896590" cy="30636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59623" y="1847612"/>
            <a:ext cx="10600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According to the book </a:t>
            </a:r>
            <a:r>
              <a:rPr lang="en-US" dirty="0" smtClean="0"/>
              <a:t>named “Computer </a:t>
            </a:r>
            <a:r>
              <a:rPr lang="en-US" dirty="0"/>
              <a:t>security: Protecting digital </a:t>
            </a:r>
            <a:r>
              <a:rPr lang="en-US" dirty="0" smtClean="0"/>
              <a:t>resources</a:t>
            </a:r>
            <a:r>
              <a:rPr lang="en-US" dirty="0"/>
              <a:t>” authored by </a:t>
            </a:r>
            <a:endParaRPr lang="en-US" dirty="0" smtClean="0"/>
          </a:p>
          <a:p>
            <a:r>
              <a:rPr lang="en-US" dirty="0" smtClean="0"/>
              <a:t>Robert C. Newman in 2009 , there was a survey of the types of malware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9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DE1E4-97DC-40E0-A29E-EB8B00779F22}" type="datetime1">
              <a:rPr lang="en-US" sz="1600" i="1">
                <a:solidFill>
                  <a:prstClr val="black"/>
                </a:solidFill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25-Sep-19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pPr lvl="0"/>
            <a:r>
              <a:rPr lang="en-US" sz="1600" i="1" dirty="0">
                <a:solidFill>
                  <a:prstClr val="black"/>
                </a:solidFill>
              </a:rPr>
              <a:t>Md. </a:t>
            </a:r>
            <a:r>
              <a:rPr lang="en-US" sz="1600" i="1" dirty="0" err="1" smtClean="0">
                <a:solidFill>
                  <a:prstClr val="black"/>
                </a:solidFill>
              </a:rPr>
              <a:t>Shabir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Khan Akash, Md. </a:t>
            </a:r>
            <a:r>
              <a:rPr lang="en-US" sz="1600" i="1" dirty="0" err="1">
                <a:solidFill>
                  <a:prstClr val="black"/>
                </a:solidFill>
              </a:rPr>
              <a:t>Shohanoor</a:t>
            </a:r>
            <a:r>
              <a:rPr lang="en-US" sz="1600" i="1" dirty="0">
                <a:solidFill>
                  <a:prstClr val="black"/>
                </a:solidFill>
              </a:rPr>
              <a:t> Rahman (RUET)  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10" name="object 2"/>
          <p:cNvSpPr/>
          <p:nvPr/>
        </p:nvSpPr>
        <p:spPr>
          <a:xfrm>
            <a:off x="0" y="0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r>
              <a:rPr lang="en-US" sz="2400" b="1" dirty="0" smtClean="0"/>
              <a:t>  </a:t>
            </a:r>
            <a:endParaRPr sz="2700" b="1" dirty="0"/>
          </a:p>
        </p:txBody>
      </p:sp>
      <p:sp>
        <p:nvSpPr>
          <p:cNvPr id="11" name="object 2"/>
          <p:cNvSpPr/>
          <p:nvPr/>
        </p:nvSpPr>
        <p:spPr>
          <a:xfrm>
            <a:off x="0" y="-1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 txBox="1">
            <a:spLocks/>
          </p:cNvSpPr>
          <p:nvPr/>
        </p:nvSpPr>
        <p:spPr>
          <a:xfrm>
            <a:off x="130034" y="86565"/>
            <a:ext cx="2459178" cy="288541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tx1"/>
                </a:solidFill>
              </a:rPr>
              <a:t>    Statistical Data</a:t>
            </a:r>
            <a:endParaRPr lang="en-US" sz="4000" b="1" spc="-25" dirty="0">
              <a:solidFill>
                <a:schemeClr val="tx1"/>
              </a:solidFill>
            </a:endParaRPr>
          </a:p>
        </p:txBody>
      </p:sp>
      <p:sp>
        <p:nvSpPr>
          <p:cNvPr id="13" name="object 9"/>
          <p:cNvSpPr/>
          <p:nvPr/>
        </p:nvSpPr>
        <p:spPr>
          <a:xfrm>
            <a:off x="1290527" y="1794010"/>
            <a:ext cx="10586200" cy="4259618"/>
          </a:xfrm>
          <a:custGeom>
            <a:avLst/>
            <a:gdLst/>
            <a:ahLst/>
            <a:cxnLst/>
            <a:rect l="l" t="t" r="r" b="b"/>
            <a:pathLst>
              <a:path w="4495165" h="612775">
                <a:moveTo>
                  <a:pt x="4494556" y="0"/>
                </a:moveTo>
                <a:lnTo>
                  <a:pt x="0" y="0"/>
                </a:lnTo>
                <a:lnTo>
                  <a:pt x="0" y="561873"/>
                </a:lnTo>
                <a:lnTo>
                  <a:pt x="4008" y="581598"/>
                </a:lnTo>
                <a:lnTo>
                  <a:pt x="14922" y="597751"/>
                </a:lnTo>
                <a:lnTo>
                  <a:pt x="31075" y="608665"/>
                </a:lnTo>
                <a:lnTo>
                  <a:pt x="50800" y="612673"/>
                </a:lnTo>
                <a:lnTo>
                  <a:pt x="4443756" y="612673"/>
                </a:lnTo>
                <a:lnTo>
                  <a:pt x="4463480" y="608665"/>
                </a:lnTo>
                <a:lnTo>
                  <a:pt x="4479633" y="597751"/>
                </a:lnTo>
                <a:lnTo>
                  <a:pt x="4490547" y="581598"/>
                </a:lnTo>
                <a:lnTo>
                  <a:pt x="4494556" y="561873"/>
                </a:lnTo>
                <a:lnTo>
                  <a:pt x="4494556" y="0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r>
              <a:rPr lang="en-US" dirty="0" smtClean="0"/>
              <a:t>  </a:t>
            </a:r>
          </a:p>
          <a:p>
            <a:r>
              <a:rPr lang="en-US" dirty="0" smtClean="0"/>
              <a:t> 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endParaRPr dirty="0"/>
          </a:p>
        </p:txBody>
      </p:sp>
      <p:sp>
        <p:nvSpPr>
          <p:cNvPr id="14" name="object 4"/>
          <p:cNvSpPr/>
          <p:nvPr/>
        </p:nvSpPr>
        <p:spPr>
          <a:xfrm>
            <a:off x="1290527" y="1323866"/>
            <a:ext cx="10586200" cy="446937"/>
          </a:xfrm>
          <a:custGeom>
            <a:avLst/>
            <a:gdLst/>
            <a:ahLst/>
            <a:cxnLst/>
            <a:rect l="l" t="t" r="r" b="b"/>
            <a:pathLst>
              <a:path w="4495165" h="153034">
                <a:moveTo>
                  <a:pt x="44437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52677"/>
                </a:lnTo>
                <a:lnTo>
                  <a:pt x="4494556" y="152677"/>
                </a:lnTo>
                <a:lnTo>
                  <a:pt x="4494556" y="50800"/>
                </a:lnTo>
                <a:lnTo>
                  <a:pt x="4490547" y="31075"/>
                </a:lnTo>
                <a:lnTo>
                  <a:pt x="4479633" y="14922"/>
                </a:lnTo>
                <a:lnTo>
                  <a:pt x="4463480" y="4008"/>
                </a:lnTo>
                <a:lnTo>
                  <a:pt x="44437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 txBox="1">
            <a:spLocks/>
          </p:cNvSpPr>
          <p:nvPr/>
        </p:nvSpPr>
        <p:spPr>
          <a:xfrm>
            <a:off x="1290526" y="1405453"/>
            <a:ext cx="10113347" cy="288541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spc="-25" dirty="0" smtClean="0">
                <a:solidFill>
                  <a:schemeClr val="bg1"/>
                </a:solidFill>
              </a:rPr>
              <a:t>  Survey </a:t>
            </a:r>
            <a:r>
              <a:rPr lang="en-US" sz="1800" spc="-25" dirty="0">
                <a:solidFill>
                  <a:schemeClr val="bg1"/>
                </a:solidFill>
              </a:rPr>
              <a:t>on market share held by Antivirus </a:t>
            </a:r>
            <a:r>
              <a:rPr lang="en-US" sz="1800" spc="-25" dirty="0" smtClean="0">
                <a:solidFill>
                  <a:schemeClr val="bg1"/>
                </a:solidFill>
              </a:rPr>
              <a:t>companies</a:t>
            </a:r>
            <a:endParaRPr lang="en-US" sz="4000" spc="-25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45690" y="5677505"/>
            <a:ext cx="787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-25" dirty="0" smtClean="0"/>
              <a:t>Figure</a:t>
            </a:r>
            <a:r>
              <a:rPr lang="en-US" sz="1400" spc="-25" dirty="0"/>
              <a:t>: Survey on market share held by Antivirus </a:t>
            </a:r>
            <a:r>
              <a:rPr lang="en-US" sz="1400" spc="-25" dirty="0" smtClean="0"/>
              <a:t>companies till </a:t>
            </a:r>
            <a:r>
              <a:rPr lang="en-US" sz="1400" spc="-25" dirty="0"/>
              <a:t>January </a:t>
            </a:r>
            <a:r>
              <a:rPr lang="en-US" sz="1400" spc="-25" dirty="0" smtClean="0"/>
              <a:t>2019 (</a:t>
            </a:r>
            <a:r>
              <a:rPr lang="en-US" sz="1400" dirty="0" smtClean="0"/>
              <a:t>OPSWAT, 2019)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359623" y="1847612"/>
            <a:ext cx="10625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According to the </a:t>
            </a:r>
            <a:r>
              <a:rPr lang="en-US" dirty="0" smtClean="0"/>
              <a:t>survey of OPSWAT IT company from their Statista 2019 bulletin, market share </a:t>
            </a:r>
          </a:p>
          <a:p>
            <a:r>
              <a:rPr lang="en-US" dirty="0" smtClean="0"/>
              <a:t>Held by some leading anti-malware application companies can be observed below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76" y="2583340"/>
            <a:ext cx="4128998" cy="30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1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DE1E4-97DC-40E0-A29E-EB8B00779F22}" type="datetime1">
              <a:rPr lang="en-US" sz="1600" i="1">
                <a:solidFill>
                  <a:prstClr val="black"/>
                </a:solidFill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25-Sep-19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pPr lvl="0"/>
            <a:r>
              <a:rPr lang="en-US" sz="1600" i="1" dirty="0">
                <a:solidFill>
                  <a:prstClr val="black"/>
                </a:solidFill>
              </a:rPr>
              <a:t>Md. </a:t>
            </a:r>
            <a:r>
              <a:rPr lang="en-US" sz="1600" i="1" dirty="0" err="1" smtClean="0">
                <a:solidFill>
                  <a:prstClr val="black"/>
                </a:solidFill>
              </a:rPr>
              <a:t>Shabir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Khan Akash, Md. </a:t>
            </a:r>
            <a:r>
              <a:rPr lang="en-US" sz="1600" i="1" dirty="0" err="1">
                <a:solidFill>
                  <a:prstClr val="black"/>
                </a:solidFill>
              </a:rPr>
              <a:t>Shohanoor</a:t>
            </a:r>
            <a:r>
              <a:rPr lang="en-US" sz="1600" i="1" dirty="0">
                <a:solidFill>
                  <a:prstClr val="black"/>
                </a:solidFill>
              </a:rPr>
              <a:t> Rahman (RUET)  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10" name="object 2"/>
          <p:cNvSpPr/>
          <p:nvPr/>
        </p:nvSpPr>
        <p:spPr>
          <a:xfrm>
            <a:off x="0" y="0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r>
              <a:rPr lang="en-US" sz="2400" b="1" dirty="0" smtClean="0"/>
              <a:t>  </a:t>
            </a:r>
            <a:endParaRPr sz="2700" b="1" dirty="0"/>
          </a:p>
        </p:txBody>
      </p:sp>
      <p:sp>
        <p:nvSpPr>
          <p:cNvPr id="11" name="object 2"/>
          <p:cNvSpPr/>
          <p:nvPr/>
        </p:nvSpPr>
        <p:spPr>
          <a:xfrm>
            <a:off x="0" y="-1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 txBox="1">
            <a:spLocks/>
          </p:cNvSpPr>
          <p:nvPr/>
        </p:nvSpPr>
        <p:spPr>
          <a:xfrm>
            <a:off x="130034" y="86565"/>
            <a:ext cx="2459178" cy="916918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tx1"/>
                </a:solidFill>
              </a:rPr>
              <a:t>    </a:t>
            </a:r>
            <a:r>
              <a:rPr lang="en-US" sz="1800" b="1" spc="-25" dirty="0">
                <a:solidFill>
                  <a:schemeClr val="tx1"/>
                </a:solidFill>
              </a:rPr>
              <a:t>Result Analysis</a:t>
            </a:r>
            <a:endParaRPr lang="en-US" sz="4000" b="1" spc="-25" dirty="0">
              <a:solidFill>
                <a:schemeClr val="tx1"/>
              </a:solidFill>
            </a:endParaRPr>
          </a:p>
          <a:p>
            <a:pPr marL="12700">
              <a:spcBef>
                <a:spcPts val="90"/>
              </a:spcBef>
            </a:pPr>
            <a:endParaRPr lang="en-US" sz="4000" b="1" spc="-25" dirty="0">
              <a:solidFill>
                <a:schemeClr val="tx1"/>
              </a:solidFill>
            </a:endParaRPr>
          </a:p>
        </p:txBody>
      </p:sp>
      <p:sp>
        <p:nvSpPr>
          <p:cNvPr id="13" name="object 9"/>
          <p:cNvSpPr/>
          <p:nvPr/>
        </p:nvSpPr>
        <p:spPr>
          <a:xfrm>
            <a:off x="1290527" y="1794010"/>
            <a:ext cx="10586200" cy="4259618"/>
          </a:xfrm>
          <a:custGeom>
            <a:avLst/>
            <a:gdLst/>
            <a:ahLst/>
            <a:cxnLst/>
            <a:rect l="l" t="t" r="r" b="b"/>
            <a:pathLst>
              <a:path w="4495165" h="612775">
                <a:moveTo>
                  <a:pt x="4494556" y="0"/>
                </a:moveTo>
                <a:lnTo>
                  <a:pt x="0" y="0"/>
                </a:lnTo>
                <a:lnTo>
                  <a:pt x="0" y="561873"/>
                </a:lnTo>
                <a:lnTo>
                  <a:pt x="4008" y="581598"/>
                </a:lnTo>
                <a:lnTo>
                  <a:pt x="14922" y="597751"/>
                </a:lnTo>
                <a:lnTo>
                  <a:pt x="31075" y="608665"/>
                </a:lnTo>
                <a:lnTo>
                  <a:pt x="50800" y="612673"/>
                </a:lnTo>
                <a:lnTo>
                  <a:pt x="4443756" y="612673"/>
                </a:lnTo>
                <a:lnTo>
                  <a:pt x="4463480" y="608665"/>
                </a:lnTo>
                <a:lnTo>
                  <a:pt x="4479633" y="597751"/>
                </a:lnTo>
                <a:lnTo>
                  <a:pt x="4490547" y="581598"/>
                </a:lnTo>
                <a:lnTo>
                  <a:pt x="4494556" y="561873"/>
                </a:lnTo>
                <a:lnTo>
                  <a:pt x="4494556" y="0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r>
              <a:rPr lang="en-US" dirty="0" smtClean="0"/>
              <a:t>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So based on the analysis of the above statistical data on both cybercrime and </a:t>
            </a: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ybersecurity</a:t>
            </a:r>
            <a:r>
              <a:rPr lang="en-US" dirty="0"/>
              <a:t>, it can be said in the end that,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cyber </a:t>
            </a:r>
            <a:r>
              <a:rPr lang="en-US" dirty="0"/>
              <a:t>crimes are emerging at a high rate of growth which is a very threatening situation. Though nowadays cybersecurity systems are advancing way to quickly to the betterment of cyberspace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Though </a:t>
            </a:r>
            <a:r>
              <a:rPr lang="en-US" dirty="0"/>
              <a:t>it is a matter of regret that still some third world countries' people aren't aware of these cybercrimes even it is as much sensitive as any other crimes around us. A proper cautious mind and ability to make the right and efficient decision can fetch the secure internet experience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Thus these discussed cybersecurity around us, being the antidote of those malicious cybercrimes </a:t>
            </a:r>
            <a:r>
              <a:rPr lang="en-US" dirty="0"/>
              <a:t>with the aim of ensuring a safe and secure internet experience to all the users</a:t>
            </a:r>
            <a:r>
              <a:rPr lang="en-US" dirty="0" smtClean="0"/>
              <a:t>,</a:t>
            </a:r>
            <a:endParaRPr lang="en-US" dirty="0" smtClean="0"/>
          </a:p>
        </p:txBody>
      </p:sp>
      <p:sp>
        <p:nvSpPr>
          <p:cNvPr id="14" name="object 4"/>
          <p:cNvSpPr/>
          <p:nvPr/>
        </p:nvSpPr>
        <p:spPr>
          <a:xfrm>
            <a:off x="1290527" y="1323866"/>
            <a:ext cx="10586200" cy="446937"/>
          </a:xfrm>
          <a:custGeom>
            <a:avLst/>
            <a:gdLst/>
            <a:ahLst/>
            <a:cxnLst/>
            <a:rect l="l" t="t" r="r" b="b"/>
            <a:pathLst>
              <a:path w="4495165" h="153034">
                <a:moveTo>
                  <a:pt x="44437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52677"/>
                </a:lnTo>
                <a:lnTo>
                  <a:pt x="4494556" y="152677"/>
                </a:lnTo>
                <a:lnTo>
                  <a:pt x="4494556" y="50800"/>
                </a:lnTo>
                <a:lnTo>
                  <a:pt x="4490547" y="31075"/>
                </a:lnTo>
                <a:lnTo>
                  <a:pt x="4479633" y="14922"/>
                </a:lnTo>
                <a:lnTo>
                  <a:pt x="4463480" y="4008"/>
                </a:lnTo>
                <a:lnTo>
                  <a:pt x="44437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 txBox="1">
            <a:spLocks/>
          </p:cNvSpPr>
          <p:nvPr/>
        </p:nvSpPr>
        <p:spPr>
          <a:xfrm>
            <a:off x="1290526" y="1405453"/>
            <a:ext cx="10113347" cy="288541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tx1"/>
                </a:solidFill>
              </a:rPr>
              <a:t>    </a:t>
            </a:r>
            <a:r>
              <a:rPr lang="en-US" sz="1800" spc="-25" dirty="0" smtClean="0">
                <a:solidFill>
                  <a:schemeClr val="bg1"/>
                </a:solidFill>
              </a:rPr>
              <a:t>Final Result Analysis</a:t>
            </a:r>
            <a:endParaRPr lang="en-US" sz="4000" spc="-2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11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DE1E4-97DC-40E0-A29E-EB8B00779F22}" type="datetime1">
              <a:rPr lang="en-US" sz="1600" i="1">
                <a:solidFill>
                  <a:prstClr val="black"/>
                </a:solidFill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25-Sep-19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pPr lvl="0"/>
            <a:r>
              <a:rPr lang="en-US" sz="1600" i="1" dirty="0">
                <a:solidFill>
                  <a:prstClr val="black"/>
                </a:solidFill>
              </a:rPr>
              <a:t>Md. </a:t>
            </a:r>
            <a:r>
              <a:rPr lang="en-US" sz="1600" i="1" dirty="0" err="1" smtClean="0">
                <a:solidFill>
                  <a:prstClr val="black"/>
                </a:solidFill>
              </a:rPr>
              <a:t>Shabir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Khan Akash, Md. </a:t>
            </a:r>
            <a:r>
              <a:rPr lang="en-US" sz="1600" i="1" dirty="0" err="1">
                <a:solidFill>
                  <a:prstClr val="black"/>
                </a:solidFill>
              </a:rPr>
              <a:t>Shohanoor</a:t>
            </a:r>
            <a:r>
              <a:rPr lang="en-US" sz="1600" i="1" dirty="0">
                <a:solidFill>
                  <a:prstClr val="black"/>
                </a:solidFill>
              </a:rPr>
              <a:t> Rahman (RUET)  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10" name="object 2"/>
          <p:cNvSpPr/>
          <p:nvPr/>
        </p:nvSpPr>
        <p:spPr>
          <a:xfrm>
            <a:off x="0" y="0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r>
              <a:rPr lang="en-US" sz="2400" b="1" dirty="0" smtClean="0"/>
              <a:t>  </a:t>
            </a:r>
            <a:endParaRPr sz="2700" b="1" dirty="0"/>
          </a:p>
        </p:txBody>
      </p:sp>
      <p:sp>
        <p:nvSpPr>
          <p:cNvPr id="11" name="object 2"/>
          <p:cNvSpPr/>
          <p:nvPr/>
        </p:nvSpPr>
        <p:spPr>
          <a:xfrm>
            <a:off x="0" y="-1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 txBox="1">
            <a:spLocks/>
          </p:cNvSpPr>
          <p:nvPr/>
        </p:nvSpPr>
        <p:spPr>
          <a:xfrm>
            <a:off x="130034" y="86565"/>
            <a:ext cx="2459178" cy="916918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tx1"/>
                </a:solidFill>
              </a:rPr>
              <a:t>    Future Works</a:t>
            </a:r>
            <a:endParaRPr lang="en-US" sz="4000" b="1" spc="-25" dirty="0">
              <a:solidFill>
                <a:schemeClr val="tx1"/>
              </a:solidFill>
            </a:endParaRPr>
          </a:p>
          <a:p>
            <a:pPr marL="12700">
              <a:spcBef>
                <a:spcPts val="90"/>
              </a:spcBef>
            </a:pPr>
            <a:endParaRPr lang="en-US" sz="4000" b="1" spc="-25" dirty="0">
              <a:solidFill>
                <a:schemeClr val="tx1"/>
              </a:solidFill>
            </a:endParaRPr>
          </a:p>
        </p:txBody>
      </p:sp>
      <p:sp>
        <p:nvSpPr>
          <p:cNvPr id="13" name="object 9"/>
          <p:cNvSpPr/>
          <p:nvPr/>
        </p:nvSpPr>
        <p:spPr>
          <a:xfrm>
            <a:off x="1290527" y="1794010"/>
            <a:ext cx="10586200" cy="4259618"/>
          </a:xfrm>
          <a:custGeom>
            <a:avLst/>
            <a:gdLst/>
            <a:ahLst/>
            <a:cxnLst/>
            <a:rect l="l" t="t" r="r" b="b"/>
            <a:pathLst>
              <a:path w="4495165" h="612775">
                <a:moveTo>
                  <a:pt x="4494556" y="0"/>
                </a:moveTo>
                <a:lnTo>
                  <a:pt x="0" y="0"/>
                </a:lnTo>
                <a:lnTo>
                  <a:pt x="0" y="561873"/>
                </a:lnTo>
                <a:lnTo>
                  <a:pt x="4008" y="581598"/>
                </a:lnTo>
                <a:lnTo>
                  <a:pt x="14922" y="597751"/>
                </a:lnTo>
                <a:lnTo>
                  <a:pt x="31075" y="608665"/>
                </a:lnTo>
                <a:lnTo>
                  <a:pt x="50800" y="612673"/>
                </a:lnTo>
                <a:lnTo>
                  <a:pt x="4443756" y="612673"/>
                </a:lnTo>
                <a:lnTo>
                  <a:pt x="4463480" y="608665"/>
                </a:lnTo>
                <a:lnTo>
                  <a:pt x="4479633" y="597751"/>
                </a:lnTo>
                <a:lnTo>
                  <a:pt x="4490547" y="581598"/>
                </a:lnTo>
                <a:lnTo>
                  <a:pt x="4494556" y="561873"/>
                </a:lnTo>
                <a:lnTo>
                  <a:pt x="4494556" y="0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r>
              <a:rPr lang="en-US" dirty="0" smtClean="0"/>
              <a:t>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Though cybersecurity is upgrading itself quite in a good pace, there needs to be done  </a:t>
            </a:r>
            <a:r>
              <a:rPr lang="en-US" dirty="0" smtClean="0"/>
              <a:t>some </a:t>
            </a:r>
            <a:r>
              <a:rPr lang="en-US" dirty="0"/>
              <a:t>future research or upgrading works </a:t>
            </a:r>
            <a:r>
              <a:rPr lang="en-US" dirty="0" smtClean="0"/>
              <a:t>to ensure </a:t>
            </a:r>
            <a:r>
              <a:rPr lang="en-US" dirty="0"/>
              <a:t>much safety and secure </a:t>
            </a:r>
            <a:r>
              <a:rPr lang="en-US" dirty="0" smtClean="0"/>
              <a:t>environment.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 smtClean="0"/>
              <a:t>Ensuring </a:t>
            </a:r>
            <a:r>
              <a:rPr lang="en-US" dirty="0"/>
              <a:t>a safer internet for upcoming </a:t>
            </a:r>
            <a:r>
              <a:rPr lang="en-US" dirty="0" smtClean="0"/>
              <a:t>generation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Increasing the development of trustworthy </a:t>
            </a:r>
            <a:r>
              <a:rPr lang="en-US" dirty="0" smtClean="0"/>
              <a:t>software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Developing Security System</a:t>
            </a:r>
            <a:endParaRPr lang="en-US" dirty="0" smtClean="0"/>
          </a:p>
          <a:p>
            <a:endParaRPr dirty="0"/>
          </a:p>
        </p:txBody>
      </p:sp>
      <p:sp>
        <p:nvSpPr>
          <p:cNvPr id="14" name="object 4"/>
          <p:cNvSpPr/>
          <p:nvPr/>
        </p:nvSpPr>
        <p:spPr>
          <a:xfrm>
            <a:off x="1290527" y="1323866"/>
            <a:ext cx="10586200" cy="446937"/>
          </a:xfrm>
          <a:custGeom>
            <a:avLst/>
            <a:gdLst/>
            <a:ahLst/>
            <a:cxnLst/>
            <a:rect l="l" t="t" r="r" b="b"/>
            <a:pathLst>
              <a:path w="4495165" h="153034">
                <a:moveTo>
                  <a:pt x="44437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52677"/>
                </a:lnTo>
                <a:lnTo>
                  <a:pt x="4494556" y="152677"/>
                </a:lnTo>
                <a:lnTo>
                  <a:pt x="4494556" y="50800"/>
                </a:lnTo>
                <a:lnTo>
                  <a:pt x="4490547" y="31075"/>
                </a:lnTo>
                <a:lnTo>
                  <a:pt x="4479633" y="14922"/>
                </a:lnTo>
                <a:lnTo>
                  <a:pt x="4463480" y="4008"/>
                </a:lnTo>
                <a:lnTo>
                  <a:pt x="44437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 txBox="1">
            <a:spLocks/>
          </p:cNvSpPr>
          <p:nvPr/>
        </p:nvSpPr>
        <p:spPr>
          <a:xfrm>
            <a:off x="1290526" y="1405453"/>
            <a:ext cx="10113347" cy="288541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bg1"/>
                </a:solidFill>
              </a:rPr>
              <a:t>    </a:t>
            </a:r>
            <a:r>
              <a:rPr lang="en-US" sz="1800" b="1" spc="-25" dirty="0">
                <a:solidFill>
                  <a:schemeClr val="bg1"/>
                </a:solidFill>
              </a:rPr>
              <a:t>Future </a:t>
            </a:r>
            <a:r>
              <a:rPr lang="en-US" sz="1800" b="1" spc="-25" dirty="0" smtClean="0">
                <a:solidFill>
                  <a:schemeClr val="bg1"/>
                </a:solidFill>
              </a:rPr>
              <a:t>Works on the aspect of Cybercrime and security</a:t>
            </a:r>
            <a:endParaRPr lang="en-US" sz="4000" b="1" spc="-2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71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E1E4-97DC-40E0-A29E-EB8B00779F22}" type="datetime1">
              <a:rPr lang="en-US" sz="1600" i="1" smtClean="0">
                <a:solidFill>
                  <a:schemeClr val="tx1"/>
                </a:solidFill>
              </a:rPr>
              <a:t>25-Sep-19</a:t>
            </a:fld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i="1" dirty="0" smtClean="0">
                <a:solidFill>
                  <a:schemeClr val="tx1"/>
                </a:solidFill>
              </a:rPr>
              <a:t>Md. </a:t>
            </a:r>
            <a:r>
              <a:rPr lang="en-US" sz="1600" i="1" dirty="0" err="1" smtClean="0">
                <a:solidFill>
                  <a:schemeClr val="tx1"/>
                </a:solidFill>
              </a:rPr>
              <a:t>Shabir</a:t>
            </a:r>
            <a:r>
              <a:rPr lang="en-US" sz="1600" i="1" dirty="0" smtClean="0">
                <a:solidFill>
                  <a:schemeClr val="tx1"/>
                </a:solidFill>
              </a:rPr>
              <a:t> </a:t>
            </a:r>
            <a:r>
              <a:rPr lang="en-US" sz="1600" i="1" dirty="0" smtClean="0">
                <a:solidFill>
                  <a:schemeClr val="tx1"/>
                </a:solidFill>
              </a:rPr>
              <a:t>Khan Akash, Md. </a:t>
            </a:r>
            <a:r>
              <a:rPr lang="en-US" sz="1600" i="1" dirty="0" err="1" smtClean="0">
                <a:solidFill>
                  <a:schemeClr val="tx1"/>
                </a:solidFill>
              </a:rPr>
              <a:t>Shohanoor</a:t>
            </a:r>
            <a:r>
              <a:rPr lang="en-US" sz="1600" i="1" dirty="0" smtClean="0">
                <a:solidFill>
                  <a:schemeClr val="tx1"/>
                </a:solidFill>
              </a:rPr>
              <a:t> Rahman (RUET)   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object 2"/>
          <p:cNvSpPr/>
          <p:nvPr/>
        </p:nvSpPr>
        <p:spPr>
          <a:xfrm>
            <a:off x="0" y="-1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/>
          <p:cNvSpPr txBox="1">
            <a:spLocks/>
          </p:cNvSpPr>
          <p:nvPr/>
        </p:nvSpPr>
        <p:spPr>
          <a:xfrm>
            <a:off x="130034" y="86565"/>
            <a:ext cx="1981694" cy="319318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tx1"/>
                </a:solidFill>
              </a:rPr>
              <a:t>    </a:t>
            </a:r>
            <a:r>
              <a:rPr lang="en-US" sz="2000" b="1" spc="-25" dirty="0" smtClean="0">
                <a:solidFill>
                  <a:schemeClr val="tx1"/>
                </a:solidFill>
              </a:rPr>
              <a:t>Outline</a:t>
            </a:r>
            <a:endParaRPr lang="en-US" sz="4000" b="1" spc="-25" dirty="0">
              <a:solidFill>
                <a:schemeClr val="tx1"/>
              </a:solidFill>
            </a:endParaRPr>
          </a:p>
        </p:txBody>
      </p:sp>
      <p:sp>
        <p:nvSpPr>
          <p:cNvPr id="9" name="object 4"/>
          <p:cNvSpPr/>
          <p:nvPr/>
        </p:nvSpPr>
        <p:spPr>
          <a:xfrm>
            <a:off x="71564" y="668591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71564" y="976299"/>
            <a:ext cx="116967" cy="11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71564" y="1284008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71551" y="1591729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239814" y="1749717"/>
            <a:ext cx="47688" cy="47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239814" y="1869909"/>
            <a:ext cx="47688" cy="47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71551" y="2139835"/>
            <a:ext cx="116967" cy="116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71551" y="2447544"/>
            <a:ext cx="116967" cy="11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/>
          <p:nvPr/>
        </p:nvSpPr>
        <p:spPr>
          <a:xfrm>
            <a:off x="71551" y="2755252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 txBox="1"/>
          <p:nvPr/>
        </p:nvSpPr>
        <p:spPr>
          <a:xfrm>
            <a:off x="100533" y="644650"/>
            <a:ext cx="898525" cy="7431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2" baseline="11111" dirty="0" smtClean="0">
                <a:solidFill>
                  <a:srgbClr val="EAEAF7"/>
                </a:solidFill>
                <a:latin typeface="Arial"/>
                <a:cs typeface="Arial"/>
              </a:rPr>
              <a:t>1</a:t>
            </a:r>
            <a:endParaRPr sz="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sz="800" dirty="0" smtClean="0">
                <a:latin typeface="Times New Roman"/>
                <a:cs typeface="Times New Roman"/>
              </a:rPr>
              <a:t>   </a:t>
            </a:r>
          </a:p>
          <a:p>
            <a:pPr>
              <a:lnSpc>
                <a:spcPct val="100000"/>
              </a:lnSpc>
            </a:pPr>
            <a:r>
              <a:rPr lang="en-US" sz="800" dirty="0"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latin typeface="Times New Roman"/>
                <a:cs typeface="Times New Roman"/>
              </a:rPr>
              <a:t>  </a:t>
            </a:r>
            <a:endParaRPr lang="en-US"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8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800" dirty="0" smtClean="0">
                <a:latin typeface="Times New Roman"/>
                <a:cs typeface="Times New Roman"/>
              </a:rPr>
              <a:t>   </a:t>
            </a:r>
            <a:endParaRPr sz="800" dirty="0" smtClean="0">
              <a:latin typeface="Times New Roman"/>
              <a:cs typeface="Times New Roman"/>
            </a:endParaRPr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755147313"/>
              </p:ext>
            </p:extLst>
          </p:nvPr>
        </p:nvGraphicFramePr>
        <p:xfrm>
          <a:off x="718781" y="668591"/>
          <a:ext cx="10371585" cy="5242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1404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DE1E4-97DC-40E0-A29E-EB8B00779F22}" type="datetime1">
              <a:rPr lang="en-US" sz="1600" i="1">
                <a:solidFill>
                  <a:prstClr val="black"/>
                </a:solidFill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25-Sep-19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pPr lvl="0"/>
            <a:r>
              <a:rPr lang="en-US" sz="1600" i="1" dirty="0">
                <a:solidFill>
                  <a:prstClr val="black"/>
                </a:solidFill>
              </a:rPr>
              <a:t>Md. </a:t>
            </a:r>
            <a:r>
              <a:rPr lang="en-US" sz="1600" i="1" dirty="0" err="1" smtClean="0">
                <a:solidFill>
                  <a:prstClr val="black"/>
                </a:solidFill>
              </a:rPr>
              <a:t>Shabir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Khan Akash, Md. </a:t>
            </a:r>
            <a:r>
              <a:rPr lang="en-US" sz="1600" i="1" dirty="0" err="1">
                <a:solidFill>
                  <a:prstClr val="black"/>
                </a:solidFill>
              </a:rPr>
              <a:t>Shohanoor</a:t>
            </a:r>
            <a:r>
              <a:rPr lang="en-US" sz="1600" i="1" dirty="0">
                <a:solidFill>
                  <a:prstClr val="black"/>
                </a:solidFill>
              </a:rPr>
              <a:t> Rahman (RUET)  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10" name="object 2"/>
          <p:cNvSpPr/>
          <p:nvPr/>
        </p:nvSpPr>
        <p:spPr>
          <a:xfrm>
            <a:off x="0" y="0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r>
              <a:rPr lang="en-US" sz="2400" b="1" dirty="0" smtClean="0"/>
              <a:t>  </a:t>
            </a:r>
            <a:endParaRPr sz="2700" b="1" dirty="0"/>
          </a:p>
        </p:txBody>
      </p:sp>
      <p:sp>
        <p:nvSpPr>
          <p:cNvPr id="11" name="object 2"/>
          <p:cNvSpPr/>
          <p:nvPr/>
        </p:nvSpPr>
        <p:spPr>
          <a:xfrm>
            <a:off x="0" y="-1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 txBox="1">
            <a:spLocks/>
          </p:cNvSpPr>
          <p:nvPr/>
        </p:nvSpPr>
        <p:spPr>
          <a:xfrm>
            <a:off x="130034" y="86565"/>
            <a:ext cx="2459178" cy="916918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>
                <a:solidFill>
                  <a:schemeClr val="tx1"/>
                </a:solidFill>
              </a:rPr>
              <a:t>    Conclusion</a:t>
            </a:r>
            <a:endParaRPr lang="en-US" sz="4000" b="1" spc="-25" dirty="0">
              <a:solidFill>
                <a:schemeClr val="tx1"/>
              </a:solidFill>
            </a:endParaRPr>
          </a:p>
          <a:p>
            <a:pPr marL="12700">
              <a:spcBef>
                <a:spcPts val="90"/>
              </a:spcBef>
            </a:pPr>
            <a:endParaRPr lang="en-US" sz="4000" b="1" spc="-25" dirty="0">
              <a:solidFill>
                <a:schemeClr val="tx1"/>
              </a:solidFill>
            </a:endParaRPr>
          </a:p>
        </p:txBody>
      </p:sp>
      <p:sp>
        <p:nvSpPr>
          <p:cNvPr id="13" name="object 9"/>
          <p:cNvSpPr/>
          <p:nvPr/>
        </p:nvSpPr>
        <p:spPr>
          <a:xfrm>
            <a:off x="1290527" y="1794010"/>
            <a:ext cx="10586200" cy="4259618"/>
          </a:xfrm>
          <a:custGeom>
            <a:avLst/>
            <a:gdLst/>
            <a:ahLst/>
            <a:cxnLst/>
            <a:rect l="l" t="t" r="r" b="b"/>
            <a:pathLst>
              <a:path w="4495165" h="612775">
                <a:moveTo>
                  <a:pt x="4494556" y="0"/>
                </a:moveTo>
                <a:lnTo>
                  <a:pt x="0" y="0"/>
                </a:lnTo>
                <a:lnTo>
                  <a:pt x="0" y="561873"/>
                </a:lnTo>
                <a:lnTo>
                  <a:pt x="4008" y="581598"/>
                </a:lnTo>
                <a:lnTo>
                  <a:pt x="14922" y="597751"/>
                </a:lnTo>
                <a:lnTo>
                  <a:pt x="31075" y="608665"/>
                </a:lnTo>
                <a:lnTo>
                  <a:pt x="50800" y="612673"/>
                </a:lnTo>
                <a:lnTo>
                  <a:pt x="4443756" y="612673"/>
                </a:lnTo>
                <a:lnTo>
                  <a:pt x="4463480" y="608665"/>
                </a:lnTo>
                <a:lnTo>
                  <a:pt x="4479633" y="597751"/>
                </a:lnTo>
                <a:lnTo>
                  <a:pt x="4490547" y="581598"/>
                </a:lnTo>
                <a:lnTo>
                  <a:pt x="4494556" y="561873"/>
                </a:lnTo>
                <a:lnTo>
                  <a:pt x="4494556" y="0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r>
              <a:rPr lang="en-US" dirty="0" smtClean="0"/>
              <a:t>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This rise in the widespread use of </a:t>
            </a:r>
            <a:r>
              <a:rPr lang="en-US" dirty="0" smtClean="0"/>
              <a:t>technology brought </a:t>
            </a:r>
            <a:r>
              <a:rPr lang="en-US" dirty="0"/>
              <a:t>with it a rise in cybercrime. For </a:t>
            </a:r>
            <a:r>
              <a:rPr lang="en-US" dirty="0" smtClean="0"/>
              <a:t> hackers</a:t>
            </a:r>
            <a:r>
              <a:rPr lang="en-US" dirty="0"/>
              <a:t>, </a:t>
            </a:r>
            <a:r>
              <a:rPr lang="en-US" dirty="0" smtClean="0"/>
              <a:t>the possibilities </a:t>
            </a:r>
            <a:r>
              <a:rPr lang="en-US" dirty="0"/>
              <a:t>increased exponentially, along with </a:t>
            </a:r>
            <a:r>
              <a:rPr lang="en-US" dirty="0" smtClean="0"/>
              <a:t>the potential </a:t>
            </a:r>
            <a:r>
              <a:rPr lang="en-US" dirty="0"/>
              <a:t>rewards</a:t>
            </a:r>
            <a:r>
              <a:rPr lang="en-US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The </a:t>
            </a:r>
            <a:r>
              <a:rPr lang="en-US" dirty="0"/>
              <a:t>fact that cybercrime now permeates every facet of society shows why cyber security is crucially important.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Cybersecurity </a:t>
            </a:r>
            <a:r>
              <a:rPr lang="en-US" dirty="0"/>
              <a:t>systems are advancing way to quickly to the betterment of cyberspace and with the aim of ensuring a safe and secure </a:t>
            </a:r>
            <a:r>
              <a:rPr lang="en-US" dirty="0" smtClean="0"/>
              <a:t>internet experience </a:t>
            </a:r>
            <a:r>
              <a:rPr lang="en-US" dirty="0"/>
              <a:t>to all the users</a:t>
            </a:r>
            <a:r>
              <a:rPr lang="en-US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Minimum </a:t>
            </a:r>
            <a:r>
              <a:rPr lang="en-US" dirty="0"/>
              <a:t>cyber security requirements for a network should be Endpoint Protection</a:t>
            </a:r>
            <a:r>
              <a:rPr lang="en-US" dirty="0" smtClean="0"/>
              <a:t>, Firewall, Intrusion </a:t>
            </a:r>
            <a:r>
              <a:rPr lang="en-US" dirty="0"/>
              <a:t>Detection System / Intrusion Prevention System</a:t>
            </a:r>
            <a:r>
              <a:rPr lang="en-US" dirty="0" smtClean="0"/>
              <a:t>, Web </a:t>
            </a:r>
            <a:r>
              <a:rPr lang="en-US" dirty="0"/>
              <a:t>Filtering Software</a:t>
            </a:r>
            <a:r>
              <a:rPr lang="en-US" dirty="0" smtClean="0"/>
              <a:t>, Radius </a:t>
            </a:r>
            <a:r>
              <a:rPr lang="en-US" dirty="0"/>
              <a:t>Server</a:t>
            </a:r>
            <a:r>
              <a:rPr lang="en-US" dirty="0" smtClean="0"/>
              <a:t>, Logging </a:t>
            </a:r>
            <a:r>
              <a:rPr lang="en-US" dirty="0" err="1" smtClean="0"/>
              <a:t>Softwares</a:t>
            </a:r>
            <a:r>
              <a:rPr lang="en-US" dirty="0" smtClean="0"/>
              <a:t>, Encryption. Despite </a:t>
            </a:r>
            <a:r>
              <a:rPr lang="en-US" dirty="0"/>
              <a:t>new effort for secure cyberspace</a:t>
            </a:r>
            <a:r>
              <a:rPr lang="en-US" dirty="0" smtClean="0"/>
              <a:t>, more </a:t>
            </a:r>
            <a:r>
              <a:rPr lang="en-US" dirty="0"/>
              <a:t>research is needed to develop new security options that will treat the most resistant strains of </a:t>
            </a:r>
            <a:r>
              <a:rPr lang="en-US" dirty="0" smtClean="0"/>
              <a:t>cybercrime.</a:t>
            </a:r>
            <a:endParaRPr dirty="0"/>
          </a:p>
        </p:txBody>
      </p:sp>
      <p:sp>
        <p:nvSpPr>
          <p:cNvPr id="14" name="object 4"/>
          <p:cNvSpPr/>
          <p:nvPr/>
        </p:nvSpPr>
        <p:spPr>
          <a:xfrm>
            <a:off x="1290527" y="1323866"/>
            <a:ext cx="10586200" cy="446937"/>
          </a:xfrm>
          <a:custGeom>
            <a:avLst/>
            <a:gdLst/>
            <a:ahLst/>
            <a:cxnLst/>
            <a:rect l="l" t="t" r="r" b="b"/>
            <a:pathLst>
              <a:path w="4495165" h="153034">
                <a:moveTo>
                  <a:pt x="44437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52677"/>
                </a:lnTo>
                <a:lnTo>
                  <a:pt x="4494556" y="152677"/>
                </a:lnTo>
                <a:lnTo>
                  <a:pt x="4494556" y="50800"/>
                </a:lnTo>
                <a:lnTo>
                  <a:pt x="4490547" y="31075"/>
                </a:lnTo>
                <a:lnTo>
                  <a:pt x="4479633" y="14922"/>
                </a:lnTo>
                <a:lnTo>
                  <a:pt x="4463480" y="4008"/>
                </a:lnTo>
                <a:lnTo>
                  <a:pt x="44437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 txBox="1">
            <a:spLocks/>
          </p:cNvSpPr>
          <p:nvPr/>
        </p:nvSpPr>
        <p:spPr>
          <a:xfrm>
            <a:off x="1290526" y="1405453"/>
            <a:ext cx="10113347" cy="288541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bg1"/>
                </a:solidFill>
              </a:rPr>
              <a:t>    Conclusion </a:t>
            </a:r>
            <a:endParaRPr lang="en-US" sz="4000" b="1" spc="-2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92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DE1E4-97DC-40E0-A29E-EB8B00779F22}" type="datetime1">
              <a:rPr lang="en-US" sz="1600" i="1">
                <a:solidFill>
                  <a:prstClr val="black"/>
                </a:solidFill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25-Sep-19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pPr lvl="0"/>
            <a:r>
              <a:rPr lang="en-US" sz="1600" i="1" dirty="0">
                <a:solidFill>
                  <a:prstClr val="black"/>
                </a:solidFill>
              </a:rPr>
              <a:t>Md. </a:t>
            </a:r>
            <a:r>
              <a:rPr lang="en-US" sz="1600" i="1" dirty="0" err="1" smtClean="0">
                <a:solidFill>
                  <a:prstClr val="black"/>
                </a:solidFill>
              </a:rPr>
              <a:t>Shabir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Khan Akash, Md. </a:t>
            </a:r>
            <a:r>
              <a:rPr lang="en-US" sz="1600" i="1" dirty="0" err="1">
                <a:solidFill>
                  <a:prstClr val="black"/>
                </a:solidFill>
              </a:rPr>
              <a:t>Shohanoor</a:t>
            </a:r>
            <a:r>
              <a:rPr lang="en-US" sz="1600" i="1" dirty="0">
                <a:solidFill>
                  <a:prstClr val="black"/>
                </a:solidFill>
              </a:rPr>
              <a:t> Rahman (RUET)  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10" name="object 2"/>
          <p:cNvSpPr/>
          <p:nvPr/>
        </p:nvSpPr>
        <p:spPr>
          <a:xfrm>
            <a:off x="0" y="0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r>
              <a:rPr lang="en-US" sz="2400" b="1" dirty="0" smtClean="0"/>
              <a:t>  </a:t>
            </a:r>
            <a:endParaRPr sz="2700" b="1" dirty="0"/>
          </a:p>
        </p:txBody>
      </p:sp>
      <p:sp>
        <p:nvSpPr>
          <p:cNvPr id="11" name="object 2"/>
          <p:cNvSpPr/>
          <p:nvPr/>
        </p:nvSpPr>
        <p:spPr>
          <a:xfrm>
            <a:off x="0" y="-1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 txBox="1">
            <a:spLocks/>
          </p:cNvSpPr>
          <p:nvPr/>
        </p:nvSpPr>
        <p:spPr>
          <a:xfrm>
            <a:off x="130034" y="86565"/>
            <a:ext cx="2459178" cy="916918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>
                <a:solidFill>
                  <a:schemeClr val="tx1"/>
                </a:solidFill>
              </a:rPr>
              <a:t>    </a:t>
            </a:r>
            <a:r>
              <a:rPr lang="en-US" sz="1800" b="1" spc="-25" dirty="0" smtClean="0">
                <a:solidFill>
                  <a:schemeClr val="tx1"/>
                </a:solidFill>
              </a:rPr>
              <a:t>References</a:t>
            </a:r>
            <a:endParaRPr lang="en-US" sz="4000" b="1" spc="-25" dirty="0">
              <a:solidFill>
                <a:schemeClr val="tx1"/>
              </a:solidFill>
            </a:endParaRPr>
          </a:p>
          <a:p>
            <a:pPr marL="12700">
              <a:spcBef>
                <a:spcPts val="90"/>
              </a:spcBef>
            </a:pPr>
            <a:endParaRPr lang="en-US" sz="4000" b="1" spc="-25" dirty="0">
              <a:solidFill>
                <a:schemeClr val="tx1"/>
              </a:solidFill>
            </a:endParaRPr>
          </a:p>
        </p:txBody>
      </p:sp>
      <p:sp>
        <p:nvSpPr>
          <p:cNvPr id="16" name="object 9"/>
          <p:cNvSpPr/>
          <p:nvPr/>
        </p:nvSpPr>
        <p:spPr>
          <a:xfrm>
            <a:off x="966651" y="1405453"/>
            <a:ext cx="10541244" cy="4603462"/>
          </a:xfrm>
          <a:custGeom>
            <a:avLst/>
            <a:gdLst/>
            <a:ahLst/>
            <a:cxnLst/>
            <a:rect l="l" t="t" r="r" b="b"/>
            <a:pathLst>
              <a:path w="4495165" h="612775">
                <a:moveTo>
                  <a:pt x="4494556" y="0"/>
                </a:moveTo>
                <a:lnTo>
                  <a:pt x="0" y="0"/>
                </a:lnTo>
                <a:lnTo>
                  <a:pt x="0" y="561873"/>
                </a:lnTo>
                <a:lnTo>
                  <a:pt x="4008" y="581598"/>
                </a:lnTo>
                <a:lnTo>
                  <a:pt x="14922" y="597751"/>
                </a:lnTo>
                <a:lnTo>
                  <a:pt x="31075" y="608665"/>
                </a:lnTo>
                <a:lnTo>
                  <a:pt x="50800" y="612673"/>
                </a:lnTo>
                <a:lnTo>
                  <a:pt x="4443756" y="612673"/>
                </a:lnTo>
                <a:lnTo>
                  <a:pt x="4463480" y="608665"/>
                </a:lnTo>
                <a:lnTo>
                  <a:pt x="4479633" y="597751"/>
                </a:lnTo>
                <a:lnTo>
                  <a:pt x="4490547" y="581598"/>
                </a:lnTo>
                <a:lnTo>
                  <a:pt x="4494556" y="561873"/>
                </a:lnTo>
                <a:lnTo>
                  <a:pt x="4494556" y="0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pPr marL="469900" lvl="1">
              <a:spcBef>
                <a:spcPts val="90"/>
              </a:spcBef>
            </a:pPr>
            <a:endParaRPr lang="en-US" sz="1400" dirty="0" smtClean="0"/>
          </a:p>
          <a:p>
            <a:pPr marL="469900" lvl="1">
              <a:spcBef>
                <a:spcPts val="90"/>
              </a:spcBef>
            </a:pPr>
            <a:r>
              <a:rPr lang="en-US" sz="1400" dirty="0" err="1"/>
              <a:t>Garnaeva</a:t>
            </a:r>
            <a:r>
              <a:rPr lang="en-US" sz="1400" dirty="0"/>
              <a:t>, Maria, </a:t>
            </a:r>
            <a:r>
              <a:rPr lang="en-US" sz="1400" dirty="0" err="1"/>
              <a:t>Fedor</a:t>
            </a:r>
            <a:r>
              <a:rPr lang="en-US" sz="1400" dirty="0"/>
              <a:t> </a:t>
            </a:r>
            <a:r>
              <a:rPr lang="en-US" sz="1400" dirty="0" err="1"/>
              <a:t>Sinitsyn</a:t>
            </a:r>
            <a:r>
              <a:rPr lang="en-US" sz="1400" dirty="0"/>
              <a:t>, </a:t>
            </a:r>
            <a:r>
              <a:rPr lang="en-US" sz="1400" dirty="0" err="1"/>
              <a:t>Yury</a:t>
            </a:r>
            <a:r>
              <a:rPr lang="en-US" sz="1400" dirty="0"/>
              <a:t> </a:t>
            </a:r>
            <a:r>
              <a:rPr lang="en-US" sz="1400" dirty="0" err="1"/>
              <a:t>Namestnikov</a:t>
            </a:r>
            <a:r>
              <a:rPr lang="en-US" sz="1400" dirty="0"/>
              <a:t>, Denis </a:t>
            </a:r>
            <a:r>
              <a:rPr lang="en-US" sz="1400" dirty="0" err="1"/>
              <a:t>Makrushin</a:t>
            </a:r>
            <a:r>
              <a:rPr lang="en-US" sz="1400" dirty="0"/>
              <a:t>, and Alexander </a:t>
            </a:r>
            <a:r>
              <a:rPr lang="en-US" sz="1400" dirty="0" err="1"/>
              <a:t>Liskin</a:t>
            </a:r>
            <a:r>
              <a:rPr lang="en-US" sz="1400" dirty="0"/>
              <a:t>. 2016. </a:t>
            </a:r>
          </a:p>
          <a:p>
            <a:pPr marL="469900" lvl="1">
              <a:spcBef>
                <a:spcPts val="90"/>
              </a:spcBef>
            </a:pPr>
            <a:r>
              <a:rPr lang="en-US" sz="1400" dirty="0"/>
              <a:t>“Kaspersky Security Bulletin OVERALL STATISTICS FOR 2016.” Kaspersky Security Bulletin: </a:t>
            </a:r>
            <a:r>
              <a:rPr lang="en-US" sz="1400" dirty="0" smtClean="0"/>
              <a:t>12–13.</a:t>
            </a:r>
            <a:endParaRPr lang="en-US" sz="1400" dirty="0" smtClean="0"/>
          </a:p>
          <a:p>
            <a:pPr marL="469900" lvl="1">
              <a:spcBef>
                <a:spcPts val="90"/>
              </a:spcBef>
            </a:pPr>
            <a:endParaRPr lang="en-US" sz="1400" dirty="0"/>
          </a:p>
          <a:p>
            <a:pPr marL="469900" lvl="1">
              <a:spcBef>
                <a:spcPts val="90"/>
              </a:spcBef>
            </a:pPr>
            <a:r>
              <a:rPr lang="en-US" sz="1400" dirty="0"/>
              <a:t>Greg, Aaron, and Rasmussen Rod. 2017. </a:t>
            </a:r>
            <a:endParaRPr lang="en-US" sz="1400" dirty="0" smtClean="0"/>
          </a:p>
          <a:p>
            <a:pPr marL="469900" lvl="1">
              <a:spcBef>
                <a:spcPts val="90"/>
              </a:spcBef>
            </a:pPr>
            <a:r>
              <a:rPr lang="en-US" sz="1400" dirty="0" smtClean="0"/>
              <a:t>“Global Phishing </a:t>
            </a:r>
            <a:r>
              <a:rPr lang="en-US" sz="1400" dirty="0"/>
              <a:t>Survey: Trends and Domain Name </a:t>
            </a:r>
            <a:r>
              <a:rPr lang="en-US" sz="1400" dirty="0" smtClean="0"/>
              <a:t>Use in </a:t>
            </a:r>
            <a:r>
              <a:rPr lang="en-US" sz="1400" dirty="0"/>
              <a:t>2016</a:t>
            </a:r>
            <a:r>
              <a:rPr lang="en-US" sz="1400" dirty="0" smtClean="0"/>
              <a:t>.</a:t>
            </a:r>
          </a:p>
          <a:p>
            <a:pPr marL="469900" lvl="1">
              <a:spcBef>
                <a:spcPts val="90"/>
              </a:spcBef>
            </a:pPr>
            <a:r>
              <a:rPr lang="en-US" sz="1400" dirty="0" smtClean="0"/>
              <a:t>” </a:t>
            </a:r>
            <a:r>
              <a:rPr lang="en-US" sz="1400" dirty="0"/>
              <a:t>APWG Unifying the Global </a:t>
            </a:r>
            <a:r>
              <a:rPr lang="en-US" sz="1400" dirty="0" smtClean="0"/>
              <a:t>Response To </a:t>
            </a:r>
            <a:r>
              <a:rPr lang="en-US" sz="1400" dirty="0"/>
              <a:t>Cybercrime: 6–17</a:t>
            </a:r>
            <a:r>
              <a:rPr lang="en-US" sz="1400" dirty="0" smtClean="0"/>
              <a:t>.</a:t>
            </a:r>
          </a:p>
          <a:p>
            <a:pPr marL="469900" lvl="1">
              <a:spcBef>
                <a:spcPts val="90"/>
              </a:spcBef>
            </a:pP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Jang-</a:t>
            </a:r>
            <a:r>
              <a:rPr lang="en-US" sz="1400" dirty="0" err="1"/>
              <a:t>Jaccard</a:t>
            </a:r>
            <a:r>
              <a:rPr lang="en-US" sz="1400" dirty="0"/>
              <a:t> and S. Nepal, 2014. </a:t>
            </a:r>
          </a:p>
          <a:p>
            <a:pPr marL="469900" lvl="1">
              <a:spcBef>
                <a:spcPts val="90"/>
              </a:spcBef>
            </a:pPr>
            <a:r>
              <a:rPr lang="en-US" sz="1400" dirty="0" smtClean="0"/>
              <a:t>“</a:t>
            </a:r>
            <a:r>
              <a:rPr lang="en-US" sz="1400" dirty="0"/>
              <a:t>A survey of emerging threats in cybersecurity,” </a:t>
            </a:r>
            <a:r>
              <a:rPr lang="en-US" sz="1400" i="1" dirty="0"/>
              <a:t>Journal of Computer and System Sciences</a:t>
            </a:r>
            <a:r>
              <a:rPr lang="en-US" sz="1400" dirty="0"/>
              <a:t>,</a:t>
            </a:r>
            <a:br>
              <a:rPr lang="en-US" sz="1400" dirty="0"/>
            </a:br>
            <a:r>
              <a:rPr lang="en-US" sz="1400" dirty="0"/>
              <a:t>pp. </a:t>
            </a:r>
            <a:r>
              <a:rPr lang="en-US" sz="1400" dirty="0" smtClean="0"/>
              <a:t>973–993.</a:t>
            </a:r>
            <a:endParaRPr lang="en-US" sz="1400" dirty="0"/>
          </a:p>
          <a:p>
            <a:pPr marL="469900" lvl="1">
              <a:spcBef>
                <a:spcPts val="90"/>
              </a:spcBef>
            </a:pPr>
            <a:r>
              <a:rPr lang="en-US" sz="1400" dirty="0" smtClean="0"/>
              <a:t> </a:t>
            </a:r>
          </a:p>
          <a:p>
            <a:pPr marL="469900" lvl="1">
              <a:spcBef>
                <a:spcPts val="90"/>
              </a:spcBef>
            </a:pPr>
            <a:r>
              <a:rPr lang="en-US" sz="1400" dirty="0"/>
              <a:t>Newman, Robert C. 2009. </a:t>
            </a:r>
            <a:endParaRPr lang="en-US" sz="1400" dirty="0" smtClean="0"/>
          </a:p>
          <a:p>
            <a:pPr marL="469900" lvl="1">
              <a:spcBef>
                <a:spcPts val="90"/>
              </a:spcBef>
            </a:pPr>
            <a:r>
              <a:rPr lang="en-US" sz="1400" i="1" dirty="0" smtClean="0"/>
              <a:t>Computer </a:t>
            </a:r>
            <a:r>
              <a:rPr lang="en-US" sz="1400" i="1" dirty="0"/>
              <a:t>security: Protecting digital resources. </a:t>
            </a:r>
            <a:endParaRPr lang="en-US" sz="1400" i="1" dirty="0" smtClean="0"/>
          </a:p>
          <a:p>
            <a:pPr marL="469900" lvl="1">
              <a:spcBef>
                <a:spcPts val="90"/>
              </a:spcBef>
            </a:pPr>
            <a:r>
              <a:rPr lang="en-US" sz="1400" dirty="0" smtClean="0"/>
              <a:t>Jones </a:t>
            </a:r>
            <a:r>
              <a:rPr lang="en-US" sz="1400" dirty="0"/>
              <a:t>&amp; Bartlett Publishers</a:t>
            </a:r>
            <a:r>
              <a:rPr lang="en-US" sz="1400" dirty="0" smtClean="0"/>
              <a:t>. </a:t>
            </a:r>
            <a:endParaRPr lang="en-US" sz="1400" dirty="0"/>
          </a:p>
          <a:p>
            <a:pPr marL="469900" lvl="1">
              <a:spcBef>
                <a:spcPts val="90"/>
              </a:spcBef>
            </a:pPr>
            <a:endParaRPr lang="en-US" sz="1400" dirty="0"/>
          </a:p>
          <a:p>
            <a:pPr marL="469900" lvl="1">
              <a:spcBef>
                <a:spcPts val="90"/>
              </a:spcBef>
            </a:pPr>
            <a:r>
              <a:rPr lang="en-US" sz="1400" dirty="0" smtClean="0"/>
              <a:t>OPSWAT</a:t>
            </a:r>
            <a:r>
              <a:rPr lang="en-US" sz="1400" dirty="0"/>
              <a:t>, </a:t>
            </a:r>
            <a:r>
              <a:rPr lang="en-US" sz="1400" dirty="0" smtClean="0"/>
              <a:t>2019. “Statista 2019”.</a:t>
            </a:r>
          </a:p>
          <a:p>
            <a:pPr marL="469900" lvl="1">
              <a:spcBef>
                <a:spcPts val="90"/>
              </a:spcBef>
            </a:pPr>
            <a:endParaRPr lang="en-US" sz="1400" dirty="0"/>
          </a:p>
          <a:p>
            <a:pPr marL="469900" lvl="1">
              <a:spcBef>
                <a:spcPts val="90"/>
              </a:spcBef>
            </a:pP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929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/>
          <a:lstStyle/>
          <a:p>
            <a:fld id="{B56DE1E4-97DC-40E0-A29E-EB8B00779F22}" type="datetime1">
              <a:rPr lang="en-US" sz="1600" i="1" smtClean="0">
                <a:solidFill>
                  <a:schemeClr val="tx1"/>
                </a:solidFill>
              </a:rPr>
              <a:t>25-Sep-19</a:t>
            </a:fld>
            <a:r>
              <a:rPr lang="en-US" sz="1600" i="1" dirty="0" smtClean="0"/>
              <a:t> </a:t>
            </a:r>
            <a:endParaRPr lang="en-US" i="1" dirty="0"/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r>
              <a:rPr lang="en-US" sz="1600" i="1" dirty="0" smtClean="0">
                <a:solidFill>
                  <a:schemeClr val="tx1"/>
                </a:solidFill>
              </a:rPr>
              <a:t>Md. </a:t>
            </a:r>
            <a:r>
              <a:rPr lang="en-US" sz="1600" i="1" dirty="0" err="1" smtClean="0">
                <a:solidFill>
                  <a:schemeClr val="tx1"/>
                </a:solidFill>
              </a:rPr>
              <a:t>Shabir</a:t>
            </a:r>
            <a:r>
              <a:rPr lang="en-US" sz="1600" i="1" dirty="0" smtClean="0">
                <a:solidFill>
                  <a:schemeClr val="tx1"/>
                </a:solidFill>
              </a:rPr>
              <a:t> </a:t>
            </a:r>
            <a:r>
              <a:rPr lang="en-US" sz="1600" i="1" dirty="0" smtClean="0">
                <a:solidFill>
                  <a:schemeClr val="tx1"/>
                </a:solidFill>
              </a:rPr>
              <a:t>Khan Akash, Md. </a:t>
            </a:r>
            <a:r>
              <a:rPr lang="en-US" sz="1600" i="1" dirty="0" err="1" smtClean="0">
                <a:solidFill>
                  <a:schemeClr val="tx1"/>
                </a:solidFill>
              </a:rPr>
              <a:t>Shohanoor</a:t>
            </a:r>
            <a:r>
              <a:rPr lang="en-US" sz="1600" i="1" dirty="0" smtClean="0">
                <a:solidFill>
                  <a:schemeClr val="tx1"/>
                </a:solidFill>
              </a:rPr>
              <a:t> Rahman (RUET)   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3" name="object 2"/>
          <p:cNvSpPr/>
          <p:nvPr/>
        </p:nvSpPr>
        <p:spPr>
          <a:xfrm>
            <a:off x="0" y="-1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"/>
          <p:cNvSpPr txBox="1">
            <a:spLocks/>
          </p:cNvSpPr>
          <p:nvPr/>
        </p:nvSpPr>
        <p:spPr>
          <a:xfrm>
            <a:off x="130034" y="86565"/>
            <a:ext cx="1981694" cy="319318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tx1"/>
                </a:solidFill>
              </a:rPr>
              <a:t>    </a:t>
            </a:r>
            <a:r>
              <a:rPr lang="en-US" sz="2000" b="1" spc="-25" dirty="0" smtClean="0">
                <a:solidFill>
                  <a:schemeClr val="tx1"/>
                </a:solidFill>
              </a:rPr>
              <a:t>Objective</a:t>
            </a:r>
            <a:endParaRPr lang="en-US" sz="4000" b="1" spc="-25" dirty="0">
              <a:solidFill>
                <a:schemeClr val="tx1"/>
              </a:solidFill>
            </a:endParaRPr>
          </a:p>
        </p:txBody>
      </p:sp>
      <p:sp>
        <p:nvSpPr>
          <p:cNvPr id="45" name="object 4"/>
          <p:cNvSpPr/>
          <p:nvPr/>
        </p:nvSpPr>
        <p:spPr>
          <a:xfrm>
            <a:off x="71564" y="668591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5"/>
          <p:cNvSpPr/>
          <p:nvPr/>
        </p:nvSpPr>
        <p:spPr>
          <a:xfrm>
            <a:off x="71564" y="976299"/>
            <a:ext cx="116967" cy="11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6"/>
          <p:cNvSpPr/>
          <p:nvPr/>
        </p:nvSpPr>
        <p:spPr>
          <a:xfrm>
            <a:off x="71564" y="1284008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7"/>
          <p:cNvSpPr/>
          <p:nvPr/>
        </p:nvSpPr>
        <p:spPr>
          <a:xfrm>
            <a:off x="71551" y="1591729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8"/>
          <p:cNvSpPr/>
          <p:nvPr/>
        </p:nvSpPr>
        <p:spPr>
          <a:xfrm>
            <a:off x="239814" y="1749717"/>
            <a:ext cx="47688" cy="47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9"/>
          <p:cNvSpPr/>
          <p:nvPr/>
        </p:nvSpPr>
        <p:spPr>
          <a:xfrm>
            <a:off x="239814" y="1869909"/>
            <a:ext cx="47688" cy="47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0"/>
          <p:cNvSpPr/>
          <p:nvPr/>
        </p:nvSpPr>
        <p:spPr>
          <a:xfrm>
            <a:off x="71551" y="2139835"/>
            <a:ext cx="116967" cy="116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1"/>
          <p:cNvSpPr/>
          <p:nvPr/>
        </p:nvSpPr>
        <p:spPr>
          <a:xfrm>
            <a:off x="71551" y="2447544"/>
            <a:ext cx="116967" cy="11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12"/>
          <p:cNvSpPr/>
          <p:nvPr/>
        </p:nvSpPr>
        <p:spPr>
          <a:xfrm>
            <a:off x="71551" y="2755252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13"/>
          <p:cNvSpPr txBox="1"/>
          <p:nvPr/>
        </p:nvSpPr>
        <p:spPr>
          <a:xfrm>
            <a:off x="100533" y="644650"/>
            <a:ext cx="898525" cy="7431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2" baseline="11111" dirty="0" smtClean="0">
                <a:solidFill>
                  <a:srgbClr val="EAEAF7"/>
                </a:solidFill>
                <a:latin typeface="Arial"/>
                <a:cs typeface="Arial"/>
              </a:rPr>
              <a:t>1</a:t>
            </a:r>
            <a:endParaRPr sz="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sz="800" dirty="0" smtClean="0">
                <a:latin typeface="Times New Roman"/>
                <a:cs typeface="Times New Roman"/>
              </a:rPr>
              <a:t>   </a:t>
            </a:r>
          </a:p>
          <a:p>
            <a:pPr>
              <a:lnSpc>
                <a:spcPct val="100000"/>
              </a:lnSpc>
            </a:pPr>
            <a:r>
              <a:rPr lang="en-US" sz="800" dirty="0"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latin typeface="Times New Roman"/>
                <a:cs typeface="Times New Roman"/>
              </a:rPr>
              <a:t>  </a:t>
            </a:r>
            <a:endParaRPr lang="en-US"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8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800" dirty="0" smtClean="0">
                <a:latin typeface="Times New Roman"/>
                <a:cs typeface="Times New Roman"/>
              </a:rPr>
              <a:t>   </a:t>
            </a:r>
            <a:endParaRPr sz="800" dirty="0" smtClean="0">
              <a:latin typeface="Times New Roman"/>
              <a:cs typeface="Times New Roman"/>
            </a:endParaRPr>
          </a:p>
        </p:txBody>
      </p:sp>
      <p:graphicFrame>
        <p:nvGraphicFramePr>
          <p:cNvPr id="55" name="Diagram 54"/>
          <p:cNvGraphicFramePr/>
          <p:nvPr>
            <p:extLst>
              <p:ext uri="{D42A27DB-BD31-4B8C-83A1-F6EECF244321}">
                <p14:modId xmlns:p14="http://schemas.microsoft.com/office/powerpoint/2010/main" val="3902811066"/>
              </p:ext>
            </p:extLst>
          </p:nvPr>
        </p:nvGraphicFramePr>
        <p:xfrm>
          <a:off x="2031999" y="719667"/>
          <a:ext cx="9136743" cy="5338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4319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/>
          <a:lstStyle/>
          <a:p>
            <a:fld id="{B56DE1E4-97DC-40E0-A29E-EB8B00779F22}" type="datetime1">
              <a:rPr lang="en-US" sz="1600" i="1" smtClean="0">
                <a:solidFill>
                  <a:schemeClr val="tx1"/>
                </a:solidFill>
              </a:rPr>
              <a:t>25-Sep-19</a:t>
            </a:fld>
            <a:r>
              <a:rPr lang="en-US" sz="1600" i="1" dirty="0" smtClean="0"/>
              <a:t> </a:t>
            </a:r>
            <a:endParaRPr lang="en-US" i="1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r>
              <a:rPr lang="en-US" sz="1600" i="1" dirty="0" smtClean="0">
                <a:solidFill>
                  <a:schemeClr val="tx1"/>
                </a:solidFill>
              </a:rPr>
              <a:t>Md. </a:t>
            </a:r>
            <a:r>
              <a:rPr lang="en-US" sz="1600" i="1" dirty="0" err="1" smtClean="0">
                <a:solidFill>
                  <a:schemeClr val="tx1"/>
                </a:solidFill>
              </a:rPr>
              <a:t>Shabir</a:t>
            </a:r>
            <a:r>
              <a:rPr lang="en-US" sz="1600" i="1" dirty="0" smtClean="0">
                <a:solidFill>
                  <a:schemeClr val="tx1"/>
                </a:solidFill>
              </a:rPr>
              <a:t> </a:t>
            </a:r>
            <a:r>
              <a:rPr lang="en-US" sz="1600" i="1" dirty="0" smtClean="0">
                <a:solidFill>
                  <a:schemeClr val="tx1"/>
                </a:solidFill>
              </a:rPr>
              <a:t>Khan Akash, Md. </a:t>
            </a:r>
            <a:r>
              <a:rPr lang="en-US" sz="1600" i="1" dirty="0" err="1" smtClean="0">
                <a:solidFill>
                  <a:schemeClr val="tx1"/>
                </a:solidFill>
              </a:rPr>
              <a:t>Shohanoor</a:t>
            </a:r>
            <a:r>
              <a:rPr lang="en-US" sz="1600" i="1" dirty="0" smtClean="0">
                <a:solidFill>
                  <a:schemeClr val="tx1"/>
                </a:solidFill>
              </a:rPr>
              <a:t> Rahman (RUET)   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0" name="object 2"/>
          <p:cNvSpPr/>
          <p:nvPr/>
        </p:nvSpPr>
        <p:spPr>
          <a:xfrm>
            <a:off x="0" y="-1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 txBox="1">
            <a:spLocks/>
          </p:cNvSpPr>
          <p:nvPr/>
        </p:nvSpPr>
        <p:spPr>
          <a:xfrm>
            <a:off x="130034" y="86565"/>
            <a:ext cx="1981694" cy="319318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tx1"/>
                </a:solidFill>
              </a:rPr>
              <a:t>    </a:t>
            </a:r>
            <a:r>
              <a:rPr lang="en-US" sz="2000" b="1" spc="-25" dirty="0" smtClean="0">
                <a:solidFill>
                  <a:schemeClr val="tx1"/>
                </a:solidFill>
              </a:rPr>
              <a:t>Objective</a:t>
            </a:r>
            <a:endParaRPr lang="en-US" sz="4000" b="1" spc="-25" dirty="0">
              <a:solidFill>
                <a:schemeClr val="tx1"/>
              </a:solidFill>
            </a:endParaRPr>
          </a:p>
        </p:txBody>
      </p:sp>
      <p:sp>
        <p:nvSpPr>
          <p:cNvPr id="12" name="object 4"/>
          <p:cNvSpPr/>
          <p:nvPr/>
        </p:nvSpPr>
        <p:spPr>
          <a:xfrm>
            <a:off x="71564" y="668591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5"/>
          <p:cNvSpPr/>
          <p:nvPr/>
        </p:nvSpPr>
        <p:spPr>
          <a:xfrm>
            <a:off x="71564" y="976299"/>
            <a:ext cx="116967" cy="11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/>
          <p:nvPr/>
        </p:nvSpPr>
        <p:spPr>
          <a:xfrm>
            <a:off x="71564" y="1284008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/>
          <p:cNvSpPr/>
          <p:nvPr/>
        </p:nvSpPr>
        <p:spPr>
          <a:xfrm>
            <a:off x="71551" y="1591729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/>
          <p:cNvSpPr/>
          <p:nvPr/>
        </p:nvSpPr>
        <p:spPr>
          <a:xfrm>
            <a:off x="239814" y="1749717"/>
            <a:ext cx="47688" cy="47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/>
          <p:cNvSpPr/>
          <p:nvPr/>
        </p:nvSpPr>
        <p:spPr>
          <a:xfrm>
            <a:off x="239814" y="1869909"/>
            <a:ext cx="47688" cy="47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0"/>
          <p:cNvSpPr/>
          <p:nvPr/>
        </p:nvSpPr>
        <p:spPr>
          <a:xfrm>
            <a:off x="71551" y="2139835"/>
            <a:ext cx="116967" cy="116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1"/>
          <p:cNvSpPr/>
          <p:nvPr/>
        </p:nvSpPr>
        <p:spPr>
          <a:xfrm>
            <a:off x="71551" y="2447544"/>
            <a:ext cx="116967" cy="11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2"/>
          <p:cNvSpPr/>
          <p:nvPr/>
        </p:nvSpPr>
        <p:spPr>
          <a:xfrm>
            <a:off x="71551" y="2755252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3"/>
          <p:cNvSpPr txBox="1"/>
          <p:nvPr/>
        </p:nvSpPr>
        <p:spPr>
          <a:xfrm>
            <a:off x="100533" y="644650"/>
            <a:ext cx="898525" cy="7431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2" baseline="11111" dirty="0" smtClean="0">
                <a:solidFill>
                  <a:srgbClr val="EAEAF7"/>
                </a:solidFill>
                <a:latin typeface="Arial"/>
                <a:cs typeface="Arial"/>
              </a:rPr>
              <a:t>1</a:t>
            </a:r>
            <a:endParaRPr sz="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sz="800" dirty="0" smtClean="0">
                <a:latin typeface="Times New Roman"/>
                <a:cs typeface="Times New Roman"/>
              </a:rPr>
              <a:t>   </a:t>
            </a:r>
          </a:p>
          <a:p>
            <a:pPr>
              <a:lnSpc>
                <a:spcPct val="100000"/>
              </a:lnSpc>
            </a:pPr>
            <a:r>
              <a:rPr lang="en-US" sz="800" dirty="0"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latin typeface="Times New Roman"/>
                <a:cs typeface="Times New Roman"/>
              </a:rPr>
              <a:t>  </a:t>
            </a:r>
            <a:endParaRPr lang="en-US"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8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800" dirty="0" smtClean="0">
                <a:latin typeface="Times New Roman"/>
                <a:cs typeface="Times New Roman"/>
              </a:rPr>
              <a:t>   </a:t>
            </a:r>
            <a:endParaRPr sz="800" dirty="0" smtClean="0">
              <a:latin typeface="Times New Roman"/>
              <a:cs typeface="Times New Roman"/>
            </a:endParaRPr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3672152389"/>
              </p:ext>
            </p:extLst>
          </p:nvPr>
        </p:nvGraphicFramePr>
        <p:xfrm>
          <a:off x="2031999" y="719667"/>
          <a:ext cx="9136743" cy="5338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211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/>
          <a:lstStyle/>
          <a:p>
            <a:fld id="{B56DE1E4-97DC-40E0-A29E-EB8B00779F22}" type="datetime1">
              <a:rPr lang="en-US" sz="1600" i="1" smtClean="0">
                <a:solidFill>
                  <a:schemeClr val="tx1"/>
                </a:solidFill>
              </a:rPr>
              <a:t>25-Sep-19</a:t>
            </a:fld>
            <a:r>
              <a:rPr lang="en-US" sz="1600" i="1" dirty="0" smtClean="0"/>
              <a:t> </a:t>
            </a:r>
            <a:endParaRPr lang="en-US" i="1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r>
              <a:rPr lang="en-US" sz="1600" i="1" dirty="0" smtClean="0">
                <a:solidFill>
                  <a:schemeClr val="tx1"/>
                </a:solidFill>
              </a:rPr>
              <a:t>Md. </a:t>
            </a:r>
            <a:r>
              <a:rPr lang="en-US" sz="1600" i="1" dirty="0" err="1" smtClean="0">
                <a:solidFill>
                  <a:schemeClr val="tx1"/>
                </a:solidFill>
              </a:rPr>
              <a:t>Shabir</a:t>
            </a:r>
            <a:r>
              <a:rPr lang="en-US" sz="1600" i="1" dirty="0" smtClean="0">
                <a:solidFill>
                  <a:schemeClr val="tx1"/>
                </a:solidFill>
              </a:rPr>
              <a:t> </a:t>
            </a:r>
            <a:r>
              <a:rPr lang="en-US" sz="1600" i="1" dirty="0" smtClean="0">
                <a:solidFill>
                  <a:schemeClr val="tx1"/>
                </a:solidFill>
              </a:rPr>
              <a:t>Khan Akash, Md. </a:t>
            </a:r>
            <a:r>
              <a:rPr lang="en-US" sz="1600" i="1" dirty="0" err="1" smtClean="0">
                <a:solidFill>
                  <a:schemeClr val="tx1"/>
                </a:solidFill>
              </a:rPr>
              <a:t>Shohanoor</a:t>
            </a:r>
            <a:r>
              <a:rPr lang="en-US" sz="1600" i="1" dirty="0" smtClean="0">
                <a:solidFill>
                  <a:schemeClr val="tx1"/>
                </a:solidFill>
              </a:rPr>
              <a:t> Rahman (RUET)   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0" name="object 2"/>
          <p:cNvSpPr/>
          <p:nvPr/>
        </p:nvSpPr>
        <p:spPr>
          <a:xfrm>
            <a:off x="0" y="-1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 txBox="1">
            <a:spLocks/>
          </p:cNvSpPr>
          <p:nvPr/>
        </p:nvSpPr>
        <p:spPr>
          <a:xfrm>
            <a:off x="130034" y="86565"/>
            <a:ext cx="1981694" cy="319318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tx1"/>
                </a:solidFill>
              </a:rPr>
              <a:t>    </a:t>
            </a:r>
            <a:r>
              <a:rPr lang="en-US" sz="2000" b="1" spc="-25" dirty="0" smtClean="0">
                <a:solidFill>
                  <a:schemeClr val="tx1"/>
                </a:solidFill>
              </a:rPr>
              <a:t>Objective</a:t>
            </a:r>
            <a:endParaRPr lang="en-US" sz="4000" b="1" spc="-25" dirty="0">
              <a:solidFill>
                <a:schemeClr val="tx1"/>
              </a:solidFill>
            </a:endParaRPr>
          </a:p>
        </p:txBody>
      </p:sp>
      <p:sp>
        <p:nvSpPr>
          <p:cNvPr id="12" name="object 4"/>
          <p:cNvSpPr/>
          <p:nvPr/>
        </p:nvSpPr>
        <p:spPr>
          <a:xfrm>
            <a:off x="71564" y="668591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5"/>
          <p:cNvSpPr/>
          <p:nvPr/>
        </p:nvSpPr>
        <p:spPr>
          <a:xfrm>
            <a:off x="71564" y="976299"/>
            <a:ext cx="116967" cy="11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/>
          <p:nvPr/>
        </p:nvSpPr>
        <p:spPr>
          <a:xfrm>
            <a:off x="71564" y="1284008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/>
          <p:cNvSpPr/>
          <p:nvPr/>
        </p:nvSpPr>
        <p:spPr>
          <a:xfrm>
            <a:off x="71551" y="1591729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/>
          <p:cNvSpPr/>
          <p:nvPr/>
        </p:nvSpPr>
        <p:spPr>
          <a:xfrm>
            <a:off x="239814" y="1749717"/>
            <a:ext cx="47688" cy="47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/>
          <p:cNvSpPr/>
          <p:nvPr/>
        </p:nvSpPr>
        <p:spPr>
          <a:xfrm>
            <a:off x="239814" y="1869909"/>
            <a:ext cx="47688" cy="47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0"/>
          <p:cNvSpPr/>
          <p:nvPr/>
        </p:nvSpPr>
        <p:spPr>
          <a:xfrm>
            <a:off x="71551" y="2139835"/>
            <a:ext cx="116967" cy="116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1"/>
          <p:cNvSpPr/>
          <p:nvPr/>
        </p:nvSpPr>
        <p:spPr>
          <a:xfrm>
            <a:off x="71551" y="2447544"/>
            <a:ext cx="116967" cy="11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2"/>
          <p:cNvSpPr/>
          <p:nvPr/>
        </p:nvSpPr>
        <p:spPr>
          <a:xfrm>
            <a:off x="71551" y="2755252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3"/>
          <p:cNvSpPr txBox="1"/>
          <p:nvPr/>
        </p:nvSpPr>
        <p:spPr>
          <a:xfrm>
            <a:off x="100533" y="644650"/>
            <a:ext cx="898525" cy="7431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2" baseline="11111" dirty="0" smtClean="0">
                <a:solidFill>
                  <a:srgbClr val="EAEAF7"/>
                </a:solidFill>
                <a:latin typeface="Arial"/>
                <a:cs typeface="Arial"/>
              </a:rPr>
              <a:t>1</a:t>
            </a:r>
            <a:endParaRPr sz="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sz="800" dirty="0" smtClean="0">
                <a:latin typeface="Times New Roman"/>
                <a:cs typeface="Times New Roman"/>
              </a:rPr>
              <a:t>   </a:t>
            </a:r>
          </a:p>
          <a:p>
            <a:pPr>
              <a:lnSpc>
                <a:spcPct val="100000"/>
              </a:lnSpc>
            </a:pPr>
            <a:r>
              <a:rPr lang="en-US" sz="800" dirty="0"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latin typeface="Times New Roman"/>
                <a:cs typeface="Times New Roman"/>
              </a:rPr>
              <a:t>  </a:t>
            </a:r>
            <a:endParaRPr lang="en-US"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8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800" dirty="0" smtClean="0">
                <a:latin typeface="Times New Roman"/>
                <a:cs typeface="Times New Roman"/>
              </a:rPr>
              <a:t>   </a:t>
            </a:r>
            <a:endParaRPr sz="800" dirty="0" smtClean="0">
              <a:latin typeface="Times New Roman"/>
              <a:cs typeface="Times New Roman"/>
            </a:endParaRPr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1716617876"/>
              </p:ext>
            </p:extLst>
          </p:nvPr>
        </p:nvGraphicFramePr>
        <p:xfrm>
          <a:off x="2031999" y="719667"/>
          <a:ext cx="9136743" cy="5338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6667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/>
          <a:lstStyle/>
          <a:p>
            <a:fld id="{B56DE1E4-97DC-40E0-A29E-EB8B00779F22}" type="datetime1">
              <a:rPr lang="en-US" sz="1600" i="1" smtClean="0">
                <a:solidFill>
                  <a:schemeClr val="tx1"/>
                </a:solidFill>
              </a:rPr>
              <a:t>25-Sep-19</a:t>
            </a:fld>
            <a:r>
              <a:rPr lang="en-US" sz="1600" i="1" dirty="0" smtClean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r>
              <a:rPr lang="en-US" sz="1600" i="1" dirty="0" smtClean="0">
                <a:solidFill>
                  <a:schemeClr val="tx1"/>
                </a:solidFill>
              </a:rPr>
              <a:t>Md. </a:t>
            </a:r>
            <a:r>
              <a:rPr lang="en-US" sz="1600" i="1" dirty="0" err="1" smtClean="0">
                <a:solidFill>
                  <a:schemeClr val="tx1"/>
                </a:solidFill>
              </a:rPr>
              <a:t>Shabir</a:t>
            </a:r>
            <a:r>
              <a:rPr lang="en-US" sz="1600" i="1" dirty="0" smtClean="0">
                <a:solidFill>
                  <a:schemeClr val="tx1"/>
                </a:solidFill>
              </a:rPr>
              <a:t> </a:t>
            </a:r>
            <a:r>
              <a:rPr lang="en-US" sz="1600" i="1" dirty="0" smtClean="0">
                <a:solidFill>
                  <a:schemeClr val="tx1"/>
                </a:solidFill>
              </a:rPr>
              <a:t>Khan Akash, Md. </a:t>
            </a:r>
            <a:r>
              <a:rPr lang="en-US" sz="1600" i="1" dirty="0" err="1" smtClean="0">
                <a:solidFill>
                  <a:schemeClr val="tx1"/>
                </a:solidFill>
              </a:rPr>
              <a:t>Shohanoor</a:t>
            </a:r>
            <a:r>
              <a:rPr lang="en-US" sz="1600" i="1" dirty="0" smtClean="0">
                <a:solidFill>
                  <a:schemeClr val="tx1"/>
                </a:solidFill>
              </a:rPr>
              <a:t> Rahman (RUET)   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0" name="object 2"/>
          <p:cNvSpPr/>
          <p:nvPr/>
        </p:nvSpPr>
        <p:spPr>
          <a:xfrm>
            <a:off x="0" y="-1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 txBox="1">
            <a:spLocks/>
          </p:cNvSpPr>
          <p:nvPr/>
        </p:nvSpPr>
        <p:spPr>
          <a:xfrm>
            <a:off x="130034" y="86565"/>
            <a:ext cx="1981694" cy="319318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tx1"/>
                </a:solidFill>
              </a:rPr>
              <a:t>    </a:t>
            </a:r>
            <a:r>
              <a:rPr lang="en-US" sz="2000" b="1" spc="-25" dirty="0" smtClean="0">
                <a:solidFill>
                  <a:schemeClr val="tx1"/>
                </a:solidFill>
              </a:rPr>
              <a:t>Objective</a:t>
            </a:r>
            <a:endParaRPr lang="en-US" sz="4000" b="1" spc="-25" dirty="0">
              <a:solidFill>
                <a:schemeClr val="tx1"/>
              </a:solidFill>
            </a:endParaRPr>
          </a:p>
        </p:txBody>
      </p:sp>
      <p:sp>
        <p:nvSpPr>
          <p:cNvPr id="12" name="object 4"/>
          <p:cNvSpPr/>
          <p:nvPr/>
        </p:nvSpPr>
        <p:spPr>
          <a:xfrm>
            <a:off x="71564" y="668591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5"/>
          <p:cNvSpPr/>
          <p:nvPr/>
        </p:nvSpPr>
        <p:spPr>
          <a:xfrm>
            <a:off x="71564" y="976299"/>
            <a:ext cx="116967" cy="11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/>
          <p:nvPr/>
        </p:nvSpPr>
        <p:spPr>
          <a:xfrm>
            <a:off x="71564" y="1284008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/>
          <p:cNvSpPr/>
          <p:nvPr/>
        </p:nvSpPr>
        <p:spPr>
          <a:xfrm>
            <a:off x="71551" y="1591729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/>
          <p:cNvSpPr/>
          <p:nvPr/>
        </p:nvSpPr>
        <p:spPr>
          <a:xfrm>
            <a:off x="239814" y="1749717"/>
            <a:ext cx="47688" cy="47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/>
          <p:cNvSpPr/>
          <p:nvPr/>
        </p:nvSpPr>
        <p:spPr>
          <a:xfrm>
            <a:off x="239814" y="1869909"/>
            <a:ext cx="47688" cy="47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0"/>
          <p:cNvSpPr/>
          <p:nvPr/>
        </p:nvSpPr>
        <p:spPr>
          <a:xfrm>
            <a:off x="71551" y="2139835"/>
            <a:ext cx="116967" cy="116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1"/>
          <p:cNvSpPr/>
          <p:nvPr/>
        </p:nvSpPr>
        <p:spPr>
          <a:xfrm>
            <a:off x="71551" y="2447544"/>
            <a:ext cx="116967" cy="11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2"/>
          <p:cNvSpPr/>
          <p:nvPr/>
        </p:nvSpPr>
        <p:spPr>
          <a:xfrm>
            <a:off x="71551" y="2755252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3"/>
          <p:cNvSpPr txBox="1"/>
          <p:nvPr/>
        </p:nvSpPr>
        <p:spPr>
          <a:xfrm>
            <a:off x="100533" y="644650"/>
            <a:ext cx="898525" cy="7431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2" baseline="11111" dirty="0" smtClean="0">
                <a:solidFill>
                  <a:srgbClr val="EAEAF7"/>
                </a:solidFill>
                <a:latin typeface="Arial"/>
                <a:cs typeface="Arial"/>
              </a:rPr>
              <a:t>1</a:t>
            </a:r>
            <a:endParaRPr sz="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sz="800" dirty="0" smtClean="0">
                <a:latin typeface="Times New Roman"/>
                <a:cs typeface="Times New Roman"/>
              </a:rPr>
              <a:t>   </a:t>
            </a:r>
          </a:p>
          <a:p>
            <a:pPr>
              <a:lnSpc>
                <a:spcPct val="100000"/>
              </a:lnSpc>
            </a:pPr>
            <a:r>
              <a:rPr lang="en-US" sz="800" dirty="0"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latin typeface="Times New Roman"/>
                <a:cs typeface="Times New Roman"/>
              </a:rPr>
              <a:t>  </a:t>
            </a:r>
            <a:endParaRPr lang="en-US"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8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800" dirty="0" smtClean="0">
                <a:latin typeface="Times New Roman"/>
                <a:cs typeface="Times New Roman"/>
              </a:rPr>
              <a:t>   </a:t>
            </a:r>
            <a:endParaRPr sz="800" dirty="0" smtClean="0">
              <a:latin typeface="Times New Roman"/>
              <a:cs typeface="Times New Roman"/>
            </a:endParaRPr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44548027"/>
              </p:ext>
            </p:extLst>
          </p:nvPr>
        </p:nvGraphicFramePr>
        <p:xfrm>
          <a:off x="2031999" y="719667"/>
          <a:ext cx="9136743" cy="5338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6720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10358329" y="6115118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6DE1E4-97DC-40E0-A29E-EB8B00779F22}" type="datetime1">
              <a:rPr lang="en-US" sz="1600" i="1" smtClean="0">
                <a:solidFill>
                  <a:schemeClr val="tx1"/>
                </a:solidFill>
              </a:rPr>
              <a:pPr/>
              <a:t>25-Sep-19</a:t>
            </a:fld>
            <a:r>
              <a:rPr lang="en-US" sz="1600" i="1" dirty="0" smtClean="0"/>
              <a:t> </a:t>
            </a:r>
            <a:endParaRPr lang="en-US" i="1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2596468" y="6133072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>
                <a:solidFill>
                  <a:schemeClr val="tx1"/>
                </a:solidFill>
              </a:rPr>
              <a:t>Md. </a:t>
            </a:r>
            <a:r>
              <a:rPr lang="en-US" sz="1600" i="1" dirty="0" err="1" smtClean="0">
                <a:solidFill>
                  <a:schemeClr val="tx1"/>
                </a:solidFill>
              </a:rPr>
              <a:t>Shabir</a:t>
            </a:r>
            <a:r>
              <a:rPr lang="en-US" sz="1600" i="1" dirty="0" smtClean="0">
                <a:solidFill>
                  <a:schemeClr val="tx1"/>
                </a:solidFill>
              </a:rPr>
              <a:t> </a:t>
            </a:r>
            <a:r>
              <a:rPr lang="en-US" sz="1600" i="1" dirty="0" smtClean="0">
                <a:solidFill>
                  <a:schemeClr val="tx1"/>
                </a:solidFill>
              </a:rPr>
              <a:t>Khan Akash, Md. </a:t>
            </a:r>
            <a:r>
              <a:rPr lang="en-US" sz="1600" i="1" dirty="0" err="1" smtClean="0">
                <a:solidFill>
                  <a:schemeClr val="tx1"/>
                </a:solidFill>
              </a:rPr>
              <a:t>Shohanoor</a:t>
            </a:r>
            <a:r>
              <a:rPr lang="en-US" sz="1600" i="1" dirty="0" smtClean="0">
                <a:solidFill>
                  <a:schemeClr val="tx1"/>
                </a:solidFill>
              </a:rPr>
              <a:t> Rahman (RUET)   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object 2"/>
          <p:cNvSpPr/>
          <p:nvPr/>
        </p:nvSpPr>
        <p:spPr>
          <a:xfrm>
            <a:off x="0" y="-1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 txBox="1">
            <a:spLocks/>
          </p:cNvSpPr>
          <p:nvPr/>
        </p:nvSpPr>
        <p:spPr>
          <a:xfrm>
            <a:off x="130034" y="86565"/>
            <a:ext cx="1981694" cy="319318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tx1"/>
                </a:solidFill>
              </a:rPr>
              <a:t>    </a:t>
            </a:r>
            <a:r>
              <a:rPr lang="en-US" sz="2000" b="1" spc="-25" dirty="0" smtClean="0">
                <a:solidFill>
                  <a:schemeClr val="tx1"/>
                </a:solidFill>
              </a:rPr>
              <a:t>Objective</a:t>
            </a:r>
            <a:endParaRPr lang="en-US" sz="4000" b="1" spc="-25" dirty="0">
              <a:solidFill>
                <a:schemeClr val="tx1"/>
              </a:solidFill>
            </a:endParaRPr>
          </a:p>
        </p:txBody>
      </p:sp>
      <p:sp>
        <p:nvSpPr>
          <p:cNvPr id="12" name="object 4"/>
          <p:cNvSpPr/>
          <p:nvPr/>
        </p:nvSpPr>
        <p:spPr>
          <a:xfrm>
            <a:off x="71564" y="668591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5"/>
          <p:cNvSpPr/>
          <p:nvPr/>
        </p:nvSpPr>
        <p:spPr>
          <a:xfrm>
            <a:off x="71564" y="976299"/>
            <a:ext cx="116967" cy="11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/>
          <p:nvPr/>
        </p:nvSpPr>
        <p:spPr>
          <a:xfrm>
            <a:off x="71564" y="1284008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/>
          <p:cNvSpPr/>
          <p:nvPr/>
        </p:nvSpPr>
        <p:spPr>
          <a:xfrm>
            <a:off x="71551" y="1591729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/>
          <p:cNvSpPr/>
          <p:nvPr/>
        </p:nvSpPr>
        <p:spPr>
          <a:xfrm>
            <a:off x="239814" y="1749717"/>
            <a:ext cx="47688" cy="47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/>
          <p:cNvSpPr/>
          <p:nvPr/>
        </p:nvSpPr>
        <p:spPr>
          <a:xfrm>
            <a:off x="239814" y="1869909"/>
            <a:ext cx="47688" cy="47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0"/>
          <p:cNvSpPr/>
          <p:nvPr/>
        </p:nvSpPr>
        <p:spPr>
          <a:xfrm>
            <a:off x="71551" y="2139835"/>
            <a:ext cx="116967" cy="116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1"/>
          <p:cNvSpPr/>
          <p:nvPr/>
        </p:nvSpPr>
        <p:spPr>
          <a:xfrm>
            <a:off x="71551" y="2447544"/>
            <a:ext cx="116967" cy="11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2"/>
          <p:cNvSpPr/>
          <p:nvPr/>
        </p:nvSpPr>
        <p:spPr>
          <a:xfrm>
            <a:off x="71551" y="2755252"/>
            <a:ext cx="116967" cy="11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3"/>
          <p:cNvSpPr txBox="1"/>
          <p:nvPr/>
        </p:nvSpPr>
        <p:spPr>
          <a:xfrm>
            <a:off x="100533" y="644650"/>
            <a:ext cx="898525" cy="7431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2" baseline="11111" dirty="0" smtClean="0">
                <a:solidFill>
                  <a:srgbClr val="EAEAF7"/>
                </a:solidFill>
                <a:latin typeface="Arial"/>
                <a:cs typeface="Arial"/>
              </a:rPr>
              <a:t>1</a:t>
            </a:r>
            <a:endParaRPr sz="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sz="800" dirty="0" smtClean="0">
                <a:latin typeface="Times New Roman"/>
                <a:cs typeface="Times New Roman"/>
              </a:rPr>
              <a:t>   </a:t>
            </a:r>
          </a:p>
          <a:p>
            <a:pPr>
              <a:lnSpc>
                <a:spcPct val="100000"/>
              </a:lnSpc>
            </a:pPr>
            <a:r>
              <a:rPr lang="en-US" sz="800" dirty="0"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latin typeface="Times New Roman"/>
                <a:cs typeface="Times New Roman"/>
              </a:rPr>
              <a:t>  </a:t>
            </a:r>
            <a:endParaRPr lang="en-US"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8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800" dirty="0" smtClean="0">
                <a:latin typeface="Times New Roman"/>
                <a:cs typeface="Times New Roman"/>
              </a:rPr>
              <a:t>   </a:t>
            </a:r>
            <a:endParaRPr sz="800" dirty="0" smtClean="0">
              <a:latin typeface="Times New Roman"/>
              <a:cs typeface="Times New Roman"/>
            </a:endParaRPr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1796881692"/>
              </p:ext>
            </p:extLst>
          </p:nvPr>
        </p:nvGraphicFramePr>
        <p:xfrm>
          <a:off x="2031999" y="719667"/>
          <a:ext cx="9136743" cy="5338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49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DE1E4-97DC-40E0-A29E-EB8B00779F22}" type="datetime1">
              <a:rPr lang="en-US" sz="1600" i="1">
                <a:solidFill>
                  <a:prstClr val="black"/>
                </a:solidFill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z="1600" i="1" dirty="0">
                <a:solidFill>
                  <a:prstClr val="black"/>
                </a:solidFill>
              </a:rPr>
              <a:t>Md. </a:t>
            </a:r>
            <a:r>
              <a:rPr lang="en-US" sz="1600" i="1" dirty="0" err="1" smtClean="0">
                <a:solidFill>
                  <a:prstClr val="black"/>
                </a:solidFill>
              </a:rPr>
              <a:t>Shabir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Khan Akash, Md. </a:t>
            </a:r>
            <a:r>
              <a:rPr lang="en-US" sz="1600" i="1" dirty="0" err="1">
                <a:solidFill>
                  <a:prstClr val="black"/>
                </a:solidFill>
              </a:rPr>
              <a:t>Shohanoor</a:t>
            </a:r>
            <a:r>
              <a:rPr lang="en-US" sz="1600" i="1" dirty="0">
                <a:solidFill>
                  <a:prstClr val="black"/>
                </a:solidFill>
              </a:rPr>
              <a:t> Rahman (RUET)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object 2"/>
          <p:cNvSpPr/>
          <p:nvPr/>
        </p:nvSpPr>
        <p:spPr>
          <a:xfrm>
            <a:off x="0" y="0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r>
              <a:rPr lang="en-US" sz="2400" b="1" dirty="0" smtClean="0"/>
              <a:t>  </a:t>
            </a:r>
            <a:endParaRPr sz="2700" b="1" dirty="0"/>
          </a:p>
        </p:txBody>
      </p:sp>
      <p:sp>
        <p:nvSpPr>
          <p:cNvPr id="8" name="object 2"/>
          <p:cNvSpPr/>
          <p:nvPr/>
        </p:nvSpPr>
        <p:spPr>
          <a:xfrm>
            <a:off x="0" y="-1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 txBox="1">
            <a:spLocks/>
          </p:cNvSpPr>
          <p:nvPr/>
        </p:nvSpPr>
        <p:spPr>
          <a:xfrm>
            <a:off x="130034" y="86565"/>
            <a:ext cx="1981694" cy="319318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tx1"/>
                </a:solidFill>
              </a:rPr>
              <a:t>    </a:t>
            </a:r>
            <a:r>
              <a:rPr lang="en-US" sz="2000" b="1" spc="-25" dirty="0" smtClean="0">
                <a:solidFill>
                  <a:schemeClr val="tx1"/>
                </a:solidFill>
              </a:rPr>
              <a:t>Introduction</a:t>
            </a:r>
            <a:endParaRPr lang="en-US" sz="4000" b="1" spc="-25" dirty="0">
              <a:solidFill>
                <a:schemeClr val="tx1"/>
              </a:solidFill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529987401"/>
              </p:ext>
            </p:extLst>
          </p:nvPr>
        </p:nvGraphicFramePr>
        <p:xfrm>
          <a:off x="1097280" y="2364377"/>
          <a:ext cx="10132322" cy="3694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4115964316"/>
              </p:ext>
            </p:extLst>
          </p:nvPr>
        </p:nvGraphicFramePr>
        <p:xfrm>
          <a:off x="2032000" y="1267317"/>
          <a:ext cx="8128000" cy="937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7737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DE1E4-97DC-40E0-A29E-EB8B00779F22}" type="datetime1">
              <a:rPr lang="en-US" sz="1600" i="1">
                <a:solidFill>
                  <a:prstClr val="black"/>
                </a:solidFill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25-Sep-19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pPr lvl="0"/>
            <a:r>
              <a:rPr lang="en-US" sz="1600" i="1" dirty="0">
                <a:solidFill>
                  <a:prstClr val="black"/>
                </a:solidFill>
              </a:rPr>
              <a:t>Md. </a:t>
            </a:r>
            <a:r>
              <a:rPr lang="en-US" sz="1600" i="1" dirty="0" err="1" smtClean="0">
                <a:solidFill>
                  <a:prstClr val="black"/>
                </a:solidFill>
              </a:rPr>
              <a:t>Shabir</a:t>
            </a:r>
            <a:r>
              <a:rPr lang="en-US" sz="1600" i="1" dirty="0" smtClean="0">
                <a:solidFill>
                  <a:prstClr val="black"/>
                </a:solidFill>
              </a:rPr>
              <a:t> </a:t>
            </a:r>
            <a:r>
              <a:rPr lang="en-US" sz="1600" i="1" dirty="0">
                <a:solidFill>
                  <a:prstClr val="black"/>
                </a:solidFill>
              </a:rPr>
              <a:t>Khan Akash, Md. </a:t>
            </a:r>
            <a:r>
              <a:rPr lang="en-US" sz="1600" i="1" dirty="0" err="1">
                <a:solidFill>
                  <a:prstClr val="black"/>
                </a:solidFill>
              </a:rPr>
              <a:t>Shohanoor</a:t>
            </a:r>
            <a:r>
              <a:rPr lang="en-US" sz="1600" i="1" dirty="0">
                <a:solidFill>
                  <a:prstClr val="black"/>
                </a:solidFill>
              </a:rPr>
              <a:t> Rahman (RUET)  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10" name="object 2"/>
          <p:cNvSpPr/>
          <p:nvPr/>
        </p:nvSpPr>
        <p:spPr>
          <a:xfrm>
            <a:off x="0" y="0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r>
              <a:rPr lang="en-US" sz="2400" b="1" dirty="0" smtClean="0"/>
              <a:t>  </a:t>
            </a:r>
            <a:endParaRPr sz="2700" b="1" dirty="0"/>
          </a:p>
        </p:txBody>
      </p:sp>
      <p:sp>
        <p:nvSpPr>
          <p:cNvPr id="11" name="object 2"/>
          <p:cNvSpPr/>
          <p:nvPr/>
        </p:nvSpPr>
        <p:spPr>
          <a:xfrm>
            <a:off x="0" y="-1"/>
            <a:ext cx="12192000" cy="477837"/>
          </a:xfrm>
          <a:custGeom>
            <a:avLst/>
            <a:gdLst/>
            <a:ahLst/>
            <a:cxnLst/>
            <a:rect l="l" t="t" r="r" b="b"/>
            <a:pathLst>
              <a:path w="4608195" h="290830">
                <a:moveTo>
                  <a:pt x="0" y="290233"/>
                </a:moveTo>
                <a:lnTo>
                  <a:pt x="4608004" y="290233"/>
                </a:lnTo>
                <a:lnTo>
                  <a:pt x="4608004" y="0"/>
                </a:lnTo>
                <a:lnTo>
                  <a:pt x="0" y="0"/>
                </a:lnTo>
                <a:lnTo>
                  <a:pt x="0" y="29023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 txBox="1">
            <a:spLocks/>
          </p:cNvSpPr>
          <p:nvPr/>
        </p:nvSpPr>
        <p:spPr>
          <a:xfrm>
            <a:off x="130034" y="86565"/>
            <a:ext cx="1981694" cy="319318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0"/>
              </a:spcBef>
            </a:pPr>
            <a:r>
              <a:rPr lang="en-US" sz="1800" b="1" spc="-25" dirty="0" smtClean="0">
                <a:solidFill>
                  <a:schemeClr val="tx1"/>
                </a:solidFill>
              </a:rPr>
              <a:t>    </a:t>
            </a:r>
            <a:r>
              <a:rPr lang="en-US" sz="2000" b="1" spc="-25" dirty="0" smtClean="0">
                <a:solidFill>
                  <a:schemeClr val="tx1"/>
                </a:solidFill>
              </a:rPr>
              <a:t>Introduction</a:t>
            </a:r>
            <a:endParaRPr lang="en-US" sz="4000" b="1" spc="-25" dirty="0">
              <a:solidFill>
                <a:schemeClr val="tx1"/>
              </a:solidFill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557172731"/>
              </p:ext>
            </p:extLst>
          </p:nvPr>
        </p:nvGraphicFramePr>
        <p:xfrm>
          <a:off x="1994125" y="970344"/>
          <a:ext cx="8810172" cy="978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141611912"/>
              </p:ext>
            </p:extLst>
          </p:nvPr>
        </p:nvGraphicFramePr>
        <p:xfrm>
          <a:off x="1750423" y="1948850"/>
          <a:ext cx="8409577" cy="4189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5958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371</TotalTime>
  <Words>1660</Words>
  <Application>Microsoft Office PowerPoint</Application>
  <PresentationFormat>Widescreen</PresentationFormat>
  <Paragraphs>321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Century Gothic</vt:lpstr>
      <vt:lpstr>Times New Roman</vt:lpstr>
      <vt:lpstr>Wingdings</vt:lpstr>
      <vt:lpstr>Wingdings 3</vt:lpstr>
      <vt:lpstr>Wisp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Security, The Digital Antidote Of Cyber Crime</dc:title>
  <dc:creator>Sabir Khan Akash</dc:creator>
  <cp:lastModifiedBy>Sabir Khan Akash</cp:lastModifiedBy>
  <cp:revision>40</cp:revision>
  <dcterms:created xsi:type="dcterms:W3CDTF">2019-09-24T15:04:05Z</dcterms:created>
  <dcterms:modified xsi:type="dcterms:W3CDTF">2019-09-24T21:57:53Z</dcterms:modified>
</cp:coreProperties>
</file>